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73b4cf9b2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acfadfbf04de4"/>
  </p:sldMasterIdLst>
  <p:sldIdLst>
    <p:sldId xmlns:r="http://schemas.openxmlformats.org/officeDocument/2006/relationships" id="256" r:id="R6ab3466e2248417f"/>
    <p:sldId xmlns:r="http://schemas.openxmlformats.org/officeDocument/2006/relationships" id="257" r:id="Radbf567537564700"/>
    <p:sldId xmlns:r="http://schemas.openxmlformats.org/officeDocument/2006/relationships" id="258" r:id="R793e40c66ce841c0"/>
    <p:sldId xmlns:r="http://schemas.openxmlformats.org/officeDocument/2006/relationships" id="259" r:id="Rd998c172c5134781"/>
    <p:sldId xmlns:r="http://schemas.openxmlformats.org/officeDocument/2006/relationships" id="260" r:id="R525aed1b15724558"/>
    <p:sldId xmlns:r="http://schemas.openxmlformats.org/officeDocument/2006/relationships" id="261" r:id="Reb819b3077cd4c07"/>
    <p:sldId xmlns:r="http://schemas.openxmlformats.org/officeDocument/2006/relationships" id="262" r:id="Ra0a9c8809f0a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acfadfbf04de4" /><Relationship Type="http://schemas.openxmlformats.org/officeDocument/2006/relationships/slide" Target="/ppt/slides/slide1.xml" Id="R6ab3466e2248417f" /><Relationship Type="http://schemas.openxmlformats.org/officeDocument/2006/relationships/slide" Target="/ppt/slides/slide2.xml" Id="Radbf567537564700" /><Relationship Type="http://schemas.openxmlformats.org/officeDocument/2006/relationships/slide" Target="/ppt/slides/slide3.xml" Id="R793e40c66ce841c0" /><Relationship Type="http://schemas.openxmlformats.org/officeDocument/2006/relationships/slide" Target="/ppt/slides/slide4.xml" Id="Rd998c172c5134781" /><Relationship Type="http://schemas.openxmlformats.org/officeDocument/2006/relationships/slide" Target="/ppt/slides/slide5.xml" Id="R525aed1b15724558" /><Relationship Type="http://schemas.openxmlformats.org/officeDocument/2006/relationships/slide" Target="/ppt/slides/slide6.xml" Id="Reb819b3077cd4c07" /><Relationship Type="http://schemas.openxmlformats.org/officeDocument/2006/relationships/slide" Target="/ppt/slides/slide7.xml" Id="Ra0a9c8809f0a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644c5480640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203307e24809" /><Relationship Type="http://schemas.openxmlformats.org/officeDocument/2006/relationships/theme" Target="/ppt/slideMasters/theme/theme1.xml" Id="Rd584fe83f851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1203307e2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74f84daa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22c9c26f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ec6e6d86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dd87d598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1e053df7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7424f2af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fa9dad43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