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80c19690a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420cc492945c6"/>
  </p:sldMasterIdLst>
  <p:sldIdLst>
    <p:sldId xmlns:r="http://schemas.openxmlformats.org/officeDocument/2006/relationships" id="256" r:id="R5341a52ce9334270"/>
    <p:sldId xmlns:r="http://schemas.openxmlformats.org/officeDocument/2006/relationships" id="257" r:id="R3842e294ffa44602"/>
    <p:sldId xmlns:r="http://schemas.openxmlformats.org/officeDocument/2006/relationships" id="258" r:id="R66725c4a72ff4ddf"/>
    <p:sldId xmlns:r="http://schemas.openxmlformats.org/officeDocument/2006/relationships" id="259" r:id="Rdaab6feb4df44836"/>
    <p:sldId xmlns:r="http://schemas.openxmlformats.org/officeDocument/2006/relationships" id="260" r:id="R10f11514db71415c"/>
    <p:sldId xmlns:r="http://schemas.openxmlformats.org/officeDocument/2006/relationships" id="261" r:id="R82dcc5528afc4961"/>
    <p:sldId xmlns:r="http://schemas.openxmlformats.org/officeDocument/2006/relationships" id="262" r:id="R4487280367c9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420cc492945c6" /><Relationship Type="http://schemas.openxmlformats.org/officeDocument/2006/relationships/slide" Target="/ppt/slides/slide1.xml" Id="R5341a52ce9334270" /><Relationship Type="http://schemas.openxmlformats.org/officeDocument/2006/relationships/slide" Target="/ppt/slides/slide2.xml" Id="R3842e294ffa44602" /><Relationship Type="http://schemas.openxmlformats.org/officeDocument/2006/relationships/slide" Target="/ppt/slides/slide3.xml" Id="R66725c4a72ff4ddf" /><Relationship Type="http://schemas.openxmlformats.org/officeDocument/2006/relationships/slide" Target="/ppt/slides/slide4.xml" Id="Rdaab6feb4df44836" /><Relationship Type="http://schemas.openxmlformats.org/officeDocument/2006/relationships/slide" Target="/ppt/slides/slide5.xml" Id="R10f11514db71415c" /><Relationship Type="http://schemas.openxmlformats.org/officeDocument/2006/relationships/slide" Target="/ppt/slides/slide6.xml" Id="R82dcc5528afc4961" /><Relationship Type="http://schemas.openxmlformats.org/officeDocument/2006/relationships/slide" Target="/ppt/slides/slide7.xml" Id="R4487280367c9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58039d451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ab1e04a149b3" /><Relationship Type="http://schemas.openxmlformats.org/officeDocument/2006/relationships/theme" Target="/ppt/slideMasters/theme/theme1.xml" Id="R1048f53d870c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4ab1e04a1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a47aa5dc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074ae96b3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c10b658b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9a43e386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bb7f069b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99d071fe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046a35df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ORVOKKI KEINÄNEN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Langås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921 566 336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AIM HOLDING AS</a:t>
            </a:r>
          </a:p>
        </p:txBody>
      </p:sp>
    </p:spTree>
  </p:cSld>
  <p:clrMapOvr>
    <a:masterClrMapping xmlns:a="http://schemas.openxmlformats.org/drawingml/2006/main"/>
  </p:clrMapOvr>
</p:sld>
</file>