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c93bdd0aed41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fb600ec9504e7a"/>
  </p:sldMasterIdLst>
  <p:sldIdLst>
    <p:sldId xmlns:r="http://schemas.openxmlformats.org/officeDocument/2006/relationships" id="256" r:id="Rcf38b88ab9d647aa"/>
    <p:sldId xmlns:r="http://schemas.openxmlformats.org/officeDocument/2006/relationships" id="257" r:id="Rd4540ee18e4f4547"/>
    <p:sldId xmlns:r="http://schemas.openxmlformats.org/officeDocument/2006/relationships" id="258" r:id="Ra629d1ee33f4496f"/>
    <p:sldId xmlns:r="http://schemas.openxmlformats.org/officeDocument/2006/relationships" id="259" r:id="Rc6d36ac75a3d461c"/>
    <p:sldId xmlns:r="http://schemas.openxmlformats.org/officeDocument/2006/relationships" id="260" r:id="R765fa1d76ca1422d"/>
    <p:sldId xmlns:r="http://schemas.openxmlformats.org/officeDocument/2006/relationships" id="261" r:id="Rb80eeeab2aa4408a"/>
    <p:sldId xmlns:r="http://schemas.openxmlformats.org/officeDocument/2006/relationships" id="262" r:id="R577aca86ddb247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fb600ec9504e7a" /><Relationship Type="http://schemas.openxmlformats.org/officeDocument/2006/relationships/slide" Target="/ppt/slides/slide1.xml" Id="Rcf38b88ab9d647aa" /><Relationship Type="http://schemas.openxmlformats.org/officeDocument/2006/relationships/slide" Target="/ppt/slides/slide2.xml" Id="Rd4540ee18e4f4547" /><Relationship Type="http://schemas.openxmlformats.org/officeDocument/2006/relationships/slide" Target="/ppt/slides/slide3.xml" Id="Ra629d1ee33f4496f" /><Relationship Type="http://schemas.openxmlformats.org/officeDocument/2006/relationships/slide" Target="/ppt/slides/slide4.xml" Id="Rc6d36ac75a3d461c" /><Relationship Type="http://schemas.openxmlformats.org/officeDocument/2006/relationships/slide" Target="/ppt/slides/slide5.xml" Id="R765fa1d76ca1422d" /><Relationship Type="http://schemas.openxmlformats.org/officeDocument/2006/relationships/slide" Target="/ppt/slides/slide6.xml" Id="Rb80eeeab2aa4408a" /><Relationship Type="http://schemas.openxmlformats.org/officeDocument/2006/relationships/slide" Target="/ppt/slides/slide7.xml" Id="R577aca86ddb247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e85e14d8c940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f35d0faca4ee3" /><Relationship Type="http://schemas.openxmlformats.org/officeDocument/2006/relationships/theme" Target="/ppt/slideMasters/theme/theme1.xml" Id="R85731e69d5c14e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cf35d0faca4e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0b90dc6b243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05191affd4b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3393047f541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67a67deee43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cb438d5e743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9c1c3676046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b73c760454b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AURIS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−4 209 000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34 301 000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836 276 000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1 049 215 000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AURIS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921 559 631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AURIS AS</a:t>
            </a:r>
          </a:p>
        </p:txBody>
      </p:sp>
    </p:spTree>
  </p:cSld>
  <p:clrMapOvr>
    <a:masterClrMapping xmlns:a="http://schemas.openxmlformats.org/drawingml/2006/main"/>
  </p:clrMapOvr>
</p:sld>
</file>