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840620a75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6a3c583c74858"/>
  </p:sldMasterIdLst>
  <p:sldIdLst>
    <p:sldId xmlns:r="http://schemas.openxmlformats.org/officeDocument/2006/relationships" id="256" r:id="R526ce992bad84257"/>
    <p:sldId xmlns:r="http://schemas.openxmlformats.org/officeDocument/2006/relationships" id="257" r:id="R3b2e5cb09b604dc4"/>
    <p:sldId xmlns:r="http://schemas.openxmlformats.org/officeDocument/2006/relationships" id="258" r:id="Rf66db64d11f34287"/>
    <p:sldId xmlns:r="http://schemas.openxmlformats.org/officeDocument/2006/relationships" id="259" r:id="R0ab2db2ad1c94ef8"/>
    <p:sldId xmlns:r="http://schemas.openxmlformats.org/officeDocument/2006/relationships" id="260" r:id="Rd2795dcb18ff4a6d"/>
    <p:sldId xmlns:r="http://schemas.openxmlformats.org/officeDocument/2006/relationships" id="261" r:id="R2123d1de83db4f8b"/>
    <p:sldId xmlns:r="http://schemas.openxmlformats.org/officeDocument/2006/relationships" id="262" r:id="R50bf661b86e2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6a3c583c74858" /><Relationship Type="http://schemas.openxmlformats.org/officeDocument/2006/relationships/slide" Target="/ppt/slides/slide1.xml" Id="R526ce992bad84257" /><Relationship Type="http://schemas.openxmlformats.org/officeDocument/2006/relationships/slide" Target="/ppt/slides/slide2.xml" Id="R3b2e5cb09b604dc4" /><Relationship Type="http://schemas.openxmlformats.org/officeDocument/2006/relationships/slide" Target="/ppt/slides/slide3.xml" Id="Rf66db64d11f34287" /><Relationship Type="http://schemas.openxmlformats.org/officeDocument/2006/relationships/slide" Target="/ppt/slides/slide4.xml" Id="R0ab2db2ad1c94ef8" /><Relationship Type="http://schemas.openxmlformats.org/officeDocument/2006/relationships/slide" Target="/ppt/slides/slide5.xml" Id="Rd2795dcb18ff4a6d" /><Relationship Type="http://schemas.openxmlformats.org/officeDocument/2006/relationships/slide" Target="/ppt/slides/slide6.xml" Id="R2123d1de83db4f8b" /><Relationship Type="http://schemas.openxmlformats.org/officeDocument/2006/relationships/slide" Target="/ppt/slides/slide7.xml" Id="R50bf661b86e2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26a4e83f8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e73a606c4698" /><Relationship Type="http://schemas.openxmlformats.org/officeDocument/2006/relationships/theme" Target="/ppt/slideMasters/theme/theme1.xml" Id="Rd21fd08fb0d2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de73a606c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01ee363b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e6a8949b2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d203a161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abf5b386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fee00d5f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6be59834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13eee36a6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LODEVOLDEN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LODEVOLDEN IV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93 844 455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203 232 101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203 727 855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Bjorlandsringen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921 542 577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