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5af662d08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a70de730044c7"/>
  </p:sldMasterIdLst>
  <p:sldIdLst>
    <p:sldId xmlns:r="http://schemas.openxmlformats.org/officeDocument/2006/relationships" id="256" r:id="R9906fc09c53442b2"/>
    <p:sldId xmlns:r="http://schemas.openxmlformats.org/officeDocument/2006/relationships" id="257" r:id="R3fa7ee22a30b4a56"/>
    <p:sldId xmlns:r="http://schemas.openxmlformats.org/officeDocument/2006/relationships" id="258" r:id="Rdb3d0187a4db475d"/>
    <p:sldId xmlns:r="http://schemas.openxmlformats.org/officeDocument/2006/relationships" id="259" r:id="Rb49ea03fe0a54402"/>
    <p:sldId xmlns:r="http://schemas.openxmlformats.org/officeDocument/2006/relationships" id="260" r:id="R50095d3164e343a9"/>
    <p:sldId xmlns:r="http://schemas.openxmlformats.org/officeDocument/2006/relationships" id="261" r:id="Rf9248b3123b445c3"/>
    <p:sldId xmlns:r="http://schemas.openxmlformats.org/officeDocument/2006/relationships" id="262" r:id="R4bd17a2e7e91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a70de730044c7" /><Relationship Type="http://schemas.openxmlformats.org/officeDocument/2006/relationships/slide" Target="/ppt/slides/slide1.xml" Id="R9906fc09c53442b2" /><Relationship Type="http://schemas.openxmlformats.org/officeDocument/2006/relationships/slide" Target="/ppt/slides/slide2.xml" Id="R3fa7ee22a30b4a56" /><Relationship Type="http://schemas.openxmlformats.org/officeDocument/2006/relationships/slide" Target="/ppt/slides/slide3.xml" Id="Rdb3d0187a4db475d" /><Relationship Type="http://schemas.openxmlformats.org/officeDocument/2006/relationships/slide" Target="/ppt/slides/slide4.xml" Id="Rb49ea03fe0a54402" /><Relationship Type="http://schemas.openxmlformats.org/officeDocument/2006/relationships/slide" Target="/ppt/slides/slide5.xml" Id="R50095d3164e343a9" /><Relationship Type="http://schemas.openxmlformats.org/officeDocument/2006/relationships/slide" Target="/ppt/slides/slide6.xml" Id="Rf9248b3123b445c3" /><Relationship Type="http://schemas.openxmlformats.org/officeDocument/2006/relationships/slide" Target="/ppt/slides/slide7.xml" Id="R4bd17a2e7e91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d06d136fe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445290a37406c" /><Relationship Type="http://schemas.openxmlformats.org/officeDocument/2006/relationships/theme" Target="/ppt/slideMasters/theme/theme1.xml" Id="Rd0e4c652b9af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445290a37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94a2d3a6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5f44e3906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3064f71a2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4671dda7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c0cfd299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aa523cb4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eee11d5e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