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41a1ea25f149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858836460044db"/>
  </p:sldMasterIdLst>
  <p:sldIdLst>
    <p:sldId xmlns:r="http://schemas.openxmlformats.org/officeDocument/2006/relationships" id="256" r:id="Rdafdadccdb80415d"/>
    <p:sldId xmlns:r="http://schemas.openxmlformats.org/officeDocument/2006/relationships" id="257" r:id="Rae83a573847c41e0"/>
    <p:sldId xmlns:r="http://schemas.openxmlformats.org/officeDocument/2006/relationships" id="258" r:id="R00bde9951e7d4ca6"/>
    <p:sldId xmlns:r="http://schemas.openxmlformats.org/officeDocument/2006/relationships" id="259" r:id="R45d91adc6f474de8"/>
    <p:sldId xmlns:r="http://schemas.openxmlformats.org/officeDocument/2006/relationships" id="260" r:id="Reec53a5cbad84f47"/>
    <p:sldId xmlns:r="http://schemas.openxmlformats.org/officeDocument/2006/relationships" id="261" r:id="Ra9be24efdebd4b26"/>
    <p:sldId xmlns:r="http://schemas.openxmlformats.org/officeDocument/2006/relationships" id="262" r:id="R5098163654d646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858836460044db" /><Relationship Type="http://schemas.openxmlformats.org/officeDocument/2006/relationships/slide" Target="/ppt/slides/slide1.xml" Id="Rdafdadccdb80415d" /><Relationship Type="http://schemas.openxmlformats.org/officeDocument/2006/relationships/slide" Target="/ppt/slides/slide2.xml" Id="Rae83a573847c41e0" /><Relationship Type="http://schemas.openxmlformats.org/officeDocument/2006/relationships/slide" Target="/ppt/slides/slide3.xml" Id="R00bde9951e7d4ca6" /><Relationship Type="http://schemas.openxmlformats.org/officeDocument/2006/relationships/slide" Target="/ppt/slides/slide4.xml" Id="R45d91adc6f474de8" /><Relationship Type="http://schemas.openxmlformats.org/officeDocument/2006/relationships/slide" Target="/ppt/slides/slide5.xml" Id="Reec53a5cbad84f47" /><Relationship Type="http://schemas.openxmlformats.org/officeDocument/2006/relationships/slide" Target="/ppt/slides/slide6.xml" Id="Ra9be24efdebd4b26" /><Relationship Type="http://schemas.openxmlformats.org/officeDocument/2006/relationships/slide" Target="/ppt/slides/slide7.xml" Id="R5098163654d646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58be2077c94b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d48dcfd424d70" /><Relationship Type="http://schemas.openxmlformats.org/officeDocument/2006/relationships/theme" Target="/ppt/slideMasters/theme/theme1.xml" Id="R3919b7800d6a45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6d48dcfd424d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ab8312c6f46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8d409952b44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e9470020c4d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614b114c945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0fd5f880a44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30981a0fd4f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347d30e4d40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TEAM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TEAM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16 816 889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8 304 162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6 845 778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12 941 685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16 101 085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BLINGSMO AS  –  48,3 %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TOKA REVISJON AS  –  48,3 %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FRAMNES STIG RUNE NYLÆNDE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GAPTJERN OLE GUNNAR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97 92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post@revisorteam.com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www.revisorteam.com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921 505 744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TEAM AS</a:t>
            </a:r>
          </a:p>
        </p:txBody>
      </p:sp>
    </p:spTree>
  </p:cSld>
  <p:clrMapOvr>
    <a:masterClrMapping xmlns:a="http://schemas.openxmlformats.org/drawingml/2006/main"/>
  </p:clrMapOvr>
</p:sld>
</file>