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0c8244a2d40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684cd27b9439f"/>
  </p:sldMasterIdLst>
  <p:sldIdLst>
    <p:sldId xmlns:r="http://schemas.openxmlformats.org/officeDocument/2006/relationships" id="256" r:id="R51033c1abbff4dea"/>
    <p:sldId xmlns:r="http://schemas.openxmlformats.org/officeDocument/2006/relationships" id="257" r:id="Ree01ba16c37f472a"/>
    <p:sldId xmlns:r="http://schemas.openxmlformats.org/officeDocument/2006/relationships" id="258" r:id="R77f5b0c21889411f"/>
    <p:sldId xmlns:r="http://schemas.openxmlformats.org/officeDocument/2006/relationships" id="259" r:id="Rbbe0f7758b284bca"/>
    <p:sldId xmlns:r="http://schemas.openxmlformats.org/officeDocument/2006/relationships" id="260" r:id="Rc0cdcb7c22004d2d"/>
    <p:sldId xmlns:r="http://schemas.openxmlformats.org/officeDocument/2006/relationships" id="261" r:id="R131655cba17246af"/>
    <p:sldId xmlns:r="http://schemas.openxmlformats.org/officeDocument/2006/relationships" id="262" r:id="R31e257c7936a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684cd27b9439f" /><Relationship Type="http://schemas.openxmlformats.org/officeDocument/2006/relationships/slide" Target="/ppt/slides/slide1.xml" Id="R51033c1abbff4dea" /><Relationship Type="http://schemas.openxmlformats.org/officeDocument/2006/relationships/slide" Target="/ppt/slides/slide2.xml" Id="Ree01ba16c37f472a" /><Relationship Type="http://schemas.openxmlformats.org/officeDocument/2006/relationships/slide" Target="/ppt/slides/slide3.xml" Id="R77f5b0c21889411f" /><Relationship Type="http://schemas.openxmlformats.org/officeDocument/2006/relationships/slide" Target="/ppt/slides/slide4.xml" Id="Rbbe0f7758b284bca" /><Relationship Type="http://schemas.openxmlformats.org/officeDocument/2006/relationships/slide" Target="/ppt/slides/slide5.xml" Id="Rc0cdcb7c22004d2d" /><Relationship Type="http://schemas.openxmlformats.org/officeDocument/2006/relationships/slide" Target="/ppt/slides/slide6.xml" Id="R131655cba17246af" /><Relationship Type="http://schemas.openxmlformats.org/officeDocument/2006/relationships/slide" Target="/ppt/slides/slide7.xml" Id="R31e257c7936a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c7accf4b144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58bd666dd4fc7" /><Relationship Type="http://schemas.openxmlformats.org/officeDocument/2006/relationships/theme" Target="/ppt/slideMasters/theme/theme1.xml" Id="R75ebedb2d69646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f58bd666dd4f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475d8a66e4c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4171dc51c4f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69ea4da10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67f270b9341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d6d96577c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f7292a62f4f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416871aa846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−7 223 780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175 253 187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328 127 747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921 502 710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