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4b684575594b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4ed7c7fb0f4283"/>
  </p:sldMasterIdLst>
  <p:sldIdLst>
    <p:sldId xmlns:r="http://schemas.openxmlformats.org/officeDocument/2006/relationships" id="256" r:id="R7a50254db54042b5"/>
    <p:sldId xmlns:r="http://schemas.openxmlformats.org/officeDocument/2006/relationships" id="257" r:id="R9dfdc0088b9c49be"/>
    <p:sldId xmlns:r="http://schemas.openxmlformats.org/officeDocument/2006/relationships" id="258" r:id="Rd738ee00814b41a3"/>
    <p:sldId xmlns:r="http://schemas.openxmlformats.org/officeDocument/2006/relationships" id="259" r:id="R4418f3d635c846a4"/>
    <p:sldId xmlns:r="http://schemas.openxmlformats.org/officeDocument/2006/relationships" id="260" r:id="R0c74b3f60e574ce3"/>
    <p:sldId xmlns:r="http://schemas.openxmlformats.org/officeDocument/2006/relationships" id="261" r:id="R9de28f5da97b4400"/>
    <p:sldId xmlns:r="http://schemas.openxmlformats.org/officeDocument/2006/relationships" id="262" r:id="R26e39d37abd741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ed7c7fb0f4283" /><Relationship Type="http://schemas.openxmlformats.org/officeDocument/2006/relationships/slide" Target="/ppt/slides/slide1.xml" Id="R7a50254db54042b5" /><Relationship Type="http://schemas.openxmlformats.org/officeDocument/2006/relationships/slide" Target="/ppt/slides/slide2.xml" Id="R9dfdc0088b9c49be" /><Relationship Type="http://schemas.openxmlformats.org/officeDocument/2006/relationships/slide" Target="/ppt/slides/slide3.xml" Id="Rd738ee00814b41a3" /><Relationship Type="http://schemas.openxmlformats.org/officeDocument/2006/relationships/slide" Target="/ppt/slides/slide4.xml" Id="R4418f3d635c846a4" /><Relationship Type="http://schemas.openxmlformats.org/officeDocument/2006/relationships/slide" Target="/ppt/slides/slide5.xml" Id="R0c74b3f60e574ce3" /><Relationship Type="http://schemas.openxmlformats.org/officeDocument/2006/relationships/slide" Target="/ppt/slides/slide6.xml" Id="R9de28f5da97b4400" /><Relationship Type="http://schemas.openxmlformats.org/officeDocument/2006/relationships/slide" Target="/ppt/slides/slide7.xml" Id="R26e39d37abd741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e299744c3b4a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be79bc3cc4495" /><Relationship Type="http://schemas.openxmlformats.org/officeDocument/2006/relationships/theme" Target="/ppt/slideMasters/theme/theme1.xml" Id="R0730003f455343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dbe79bc3cc44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e8d2a0ebe4a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0e902e7284b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6b19b59c047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3ecbe366d45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fee7a732040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77730d3f34a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2bbaaa29645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 TIDE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TIDE 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4 190 791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1 691 671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1 408 716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4 902 615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921 418 248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TIDE REVISJON AS</a:t>
            </a:r>
          </a:p>
        </p:txBody>
      </p:sp>
    </p:spTree>
  </p:cSld>
  <p:clrMapOvr>
    <a:masterClrMapping xmlns:a="http://schemas.openxmlformats.org/drawingml/2006/main"/>
  </p:clrMapOvr>
</p:sld>
</file>