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3a0f3cdde4d458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b2671151c0045d8"/>
  </p:sldMasterIdLst>
  <p:sldIdLst>
    <p:sldId xmlns:r="http://schemas.openxmlformats.org/officeDocument/2006/relationships" id="256" r:id="R34ebce698b5d40e3"/>
    <p:sldId xmlns:r="http://schemas.openxmlformats.org/officeDocument/2006/relationships" id="257" r:id="R86bda454dede4c67"/>
    <p:sldId xmlns:r="http://schemas.openxmlformats.org/officeDocument/2006/relationships" id="258" r:id="R4cf3b70f3edd4ed1"/>
    <p:sldId xmlns:r="http://schemas.openxmlformats.org/officeDocument/2006/relationships" id="259" r:id="R4a1b965ae8234976"/>
    <p:sldId xmlns:r="http://schemas.openxmlformats.org/officeDocument/2006/relationships" id="260" r:id="R85523eda952342ac"/>
    <p:sldId xmlns:r="http://schemas.openxmlformats.org/officeDocument/2006/relationships" id="261" r:id="R85602168366c42b4"/>
    <p:sldId xmlns:r="http://schemas.openxmlformats.org/officeDocument/2006/relationships" id="262" r:id="R4556c086ce4c409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2671151c0045d8" /><Relationship Type="http://schemas.openxmlformats.org/officeDocument/2006/relationships/slide" Target="/ppt/slides/slide1.xml" Id="R34ebce698b5d40e3" /><Relationship Type="http://schemas.openxmlformats.org/officeDocument/2006/relationships/slide" Target="/ppt/slides/slide2.xml" Id="R86bda454dede4c67" /><Relationship Type="http://schemas.openxmlformats.org/officeDocument/2006/relationships/slide" Target="/ppt/slides/slide3.xml" Id="R4cf3b70f3edd4ed1" /><Relationship Type="http://schemas.openxmlformats.org/officeDocument/2006/relationships/slide" Target="/ppt/slides/slide4.xml" Id="R4a1b965ae8234976" /><Relationship Type="http://schemas.openxmlformats.org/officeDocument/2006/relationships/slide" Target="/ppt/slides/slide5.xml" Id="R85523eda952342ac" /><Relationship Type="http://schemas.openxmlformats.org/officeDocument/2006/relationships/slide" Target="/ppt/slides/slide6.xml" Id="R85602168366c42b4" /><Relationship Type="http://schemas.openxmlformats.org/officeDocument/2006/relationships/slide" Target="/ppt/slides/slide7.xml" Id="R4556c086ce4c409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5bacfbcd78456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1fea352d064793" /><Relationship Type="http://schemas.openxmlformats.org/officeDocument/2006/relationships/theme" Target="/ppt/slideMasters/theme/theme1.xml" Id="R195b6b2537bd486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71fea352d06479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4690cd9d5047c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115c673d75449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3eabefc214416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5bc2c4958647c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48bd2284ff480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6096d196ad445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89c74f0b054d8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KARIVITJE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KARIVITJE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KARIVITJE HOLDING AS ble etablert [år] og holder til i Vega.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KARIVITJE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KARIVITJE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KARIVITJE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−8 390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−275 098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1 532 987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4 808 969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KARIVITJE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LINDBAKK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KARIVITJE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Åsveien 72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8984 Vega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921 416 792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KARIVITJE HOLDING AS</a:t>
            </a:r>
          </a:p>
        </p:txBody>
      </p:sp>
    </p:spTree>
  </p:cSld>
  <p:clrMapOvr>
    <a:masterClrMapping xmlns:a="http://schemas.openxmlformats.org/drawingml/2006/main"/>
  </p:clrMapOvr>
</p:sld>
</file>