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f27497db84b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f361ed12494552"/>
  </p:sldMasterIdLst>
  <p:sldIdLst>
    <p:sldId xmlns:r="http://schemas.openxmlformats.org/officeDocument/2006/relationships" id="256" r:id="Rf6c92bb5cf2e4273"/>
    <p:sldId xmlns:r="http://schemas.openxmlformats.org/officeDocument/2006/relationships" id="257" r:id="R15926b2680af4c0a"/>
    <p:sldId xmlns:r="http://schemas.openxmlformats.org/officeDocument/2006/relationships" id="258" r:id="R5ebaad0b54be438d"/>
    <p:sldId xmlns:r="http://schemas.openxmlformats.org/officeDocument/2006/relationships" id="259" r:id="R6b658ab02f7143cc"/>
    <p:sldId xmlns:r="http://schemas.openxmlformats.org/officeDocument/2006/relationships" id="260" r:id="R07f80a0666e64a65"/>
    <p:sldId xmlns:r="http://schemas.openxmlformats.org/officeDocument/2006/relationships" id="261" r:id="R6d5c5d0357854071"/>
    <p:sldId xmlns:r="http://schemas.openxmlformats.org/officeDocument/2006/relationships" id="262" r:id="R9ae575b5cff2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361ed12494552" /><Relationship Type="http://schemas.openxmlformats.org/officeDocument/2006/relationships/slide" Target="/ppt/slides/slide1.xml" Id="Rf6c92bb5cf2e4273" /><Relationship Type="http://schemas.openxmlformats.org/officeDocument/2006/relationships/slide" Target="/ppt/slides/slide2.xml" Id="R15926b2680af4c0a" /><Relationship Type="http://schemas.openxmlformats.org/officeDocument/2006/relationships/slide" Target="/ppt/slides/slide3.xml" Id="R5ebaad0b54be438d" /><Relationship Type="http://schemas.openxmlformats.org/officeDocument/2006/relationships/slide" Target="/ppt/slides/slide4.xml" Id="R6b658ab02f7143cc" /><Relationship Type="http://schemas.openxmlformats.org/officeDocument/2006/relationships/slide" Target="/ppt/slides/slide5.xml" Id="R07f80a0666e64a65" /><Relationship Type="http://schemas.openxmlformats.org/officeDocument/2006/relationships/slide" Target="/ppt/slides/slide6.xml" Id="R6d5c5d0357854071" /><Relationship Type="http://schemas.openxmlformats.org/officeDocument/2006/relationships/slide" Target="/ppt/slides/slide7.xml" Id="R9ae575b5cff2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25a2c496346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3c2bd13b74c6d" /><Relationship Type="http://schemas.openxmlformats.org/officeDocument/2006/relationships/theme" Target="/ppt/slideMasters/theme/theme1.xml" Id="R711fb076c984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53c2bd13b74c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6cd2b1a6148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57a93d444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b480a604741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a90bbbc26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c3194d5e342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1df10a3a042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eb59c8fd840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DALMA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929 708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BJØRNSEN MARIANNE DALAND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Daland, Elgtråkket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