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b7833c11f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5aa6e974c4d56"/>
  </p:sldMasterIdLst>
  <p:sldIdLst>
    <p:sldId xmlns:r="http://schemas.openxmlformats.org/officeDocument/2006/relationships" id="256" r:id="R301aa102715f4663"/>
    <p:sldId xmlns:r="http://schemas.openxmlformats.org/officeDocument/2006/relationships" id="257" r:id="Rac936b8e23b944c9"/>
    <p:sldId xmlns:r="http://schemas.openxmlformats.org/officeDocument/2006/relationships" id="258" r:id="R157d9f85659e47e8"/>
    <p:sldId xmlns:r="http://schemas.openxmlformats.org/officeDocument/2006/relationships" id="259" r:id="R7d7e9938d41c4753"/>
    <p:sldId xmlns:r="http://schemas.openxmlformats.org/officeDocument/2006/relationships" id="260" r:id="Ra801dbabb6da475d"/>
    <p:sldId xmlns:r="http://schemas.openxmlformats.org/officeDocument/2006/relationships" id="261" r:id="Ra8727c675129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5aa6e974c4d56" /><Relationship Type="http://schemas.openxmlformats.org/officeDocument/2006/relationships/slide" Target="/ppt/slides/slide1.xml" Id="R301aa102715f4663" /><Relationship Type="http://schemas.openxmlformats.org/officeDocument/2006/relationships/slide" Target="/ppt/slides/slide2.xml" Id="Rac936b8e23b944c9" /><Relationship Type="http://schemas.openxmlformats.org/officeDocument/2006/relationships/slide" Target="/ppt/slides/slide3.xml" Id="R157d9f85659e47e8" /><Relationship Type="http://schemas.openxmlformats.org/officeDocument/2006/relationships/slide" Target="/ppt/slides/slide4.xml" Id="R7d7e9938d41c4753" /><Relationship Type="http://schemas.openxmlformats.org/officeDocument/2006/relationships/slide" Target="/ppt/slides/slide5.xml" Id="Ra801dbabb6da475d" /><Relationship Type="http://schemas.openxmlformats.org/officeDocument/2006/relationships/slide" Target="/ppt/slides/slide6.xml" Id="Ra8727c675129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976c0f7cf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f0a32cd7427f" /><Relationship Type="http://schemas.openxmlformats.org/officeDocument/2006/relationships/theme" Target="/ppt/slideMasters/theme/theme1.xml" Id="Rd98727e4448c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af0a32cd7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3cffc96a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1f1584514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7d7adb99f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e13a6e3645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220716530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e1132dc8e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