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59dc6c9b4344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371c201a2d4bec"/>
  </p:sldMasterIdLst>
  <p:sldIdLst>
    <p:sldId xmlns:r="http://schemas.openxmlformats.org/officeDocument/2006/relationships" id="256" r:id="Rb551c4e9d33440f1"/>
    <p:sldId xmlns:r="http://schemas.openxmlformats.org/officeDocument/2006/relationships" id="257" r:id="R7181965554f844d0"/>
    <p:sldId xmlns:r="http://schemas.openxmlformats.org/officeDocument/2006/relationships" id="258" r:id="R5660f9c6ee804af6"/>
    <p:sldId xmlns:r="http://schemas.openxmlformats.org/officeDocument/2006/relationships" id="259" r:id="R6fae053d977d4dc0"/>
    <p:sldId xmlns:r="http://schemas.openxmlformats.org/officeDocument/2006/relationships" id="260" r:id="R7bb4cd89ca114bfb"/>
    <p:sldId xmlns:r="http://schemas.openxmlformats.org/officeDocument/2006/relationships" id="261" r:id="R8f6cfa440cfb44e2"/>
    <p:sldId xmlns:r="http://schemas.openxmlformats.org/officeDocument/2006/relationships" id="262" r:id="R6aa895e11d524b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371c201a2d4bec" /><Relationship Type="http://schemas.openxmlformats.org/officeDocument/2006/relationships/slide" Target="/ppt/slides/slide1.xml" Id="Rb551c4e9d33440f1" /><Relationship Type="http://schemas.openxmlformats.org/officeDocument/2006/relationships/slide" Target="/ppt/slides/slide2.xml" Id="R7181965554f844d0" /><Relationship Type="http://schemas.openxmlformats.org/officeDocument/2006/relationships/slide" Target="/ppt/slides/slide3.xml" Id="R5660f9c6ee804af6" /><Relationship Type="http://schemas.openxmlformats.org/officeDocument/2006/relationships/slide" Target="/ppt/slides/slide4.xml" Id="R6fae053d977d4dc0" /><Relationship Type="http://schemas.openxmlformats.org/officeDocument/2006/relationships/slide" Target="/ppt/slides/slide5.xml" Id="R7bb4cd89ca114bfb" /><Relationship Type="http://schemas.openxmlformats.org/officeDocument/2006/relationships/slide" Target="/ppt/slides/slide6.xml" Id="R8f6cfa440cfb44e2" /><Relationship Type="http://schemas.openxmlformats.org/officeDocument/2006/relationships/slide" Target="/ppt/slides/slide7.xml" Id="R6aa895e11d524b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f26d1bbf464e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80fe4d952435d" /><Relationship Type="http://schemas.openxmlformats.org/officeDocument/2006/relationships/theme" Target="/ppt/slideMasters/theme/theme1.xml" Id="R60419b62dd8140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280fe4d95243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685c16ee5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6aee487694e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e3455447343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750dbfda548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b7521194447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ca531f13742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04ab2b1704a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ABM HOLDINGSELSKAP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ABM HOLDINGSELSKAP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4 471 735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37 907 678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38 465 951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MYRMEL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BERIT MYRMEL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ANDRE MYRMEL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FLATLAND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Åslia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1808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921 398 158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ABM HOLDINGSELSKAP AS</a:t>
            </a:r>
          </a:p>
        </p:txBody>
      </p:sp>
    </p:spTree>
  </p:cSld>
  <p:clrMapOvr>
    <a:masterClrMapping xmlns:a="http://schemas.openxmlformats.org/drawingml/2006/main"/>
  </p:clrMapOvr>
</p:sld>
</file>