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34fdacff1f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bfe348ae443a8"/>
  </p:sldMasterIdLst>
  <p:sldIdLst>
    <p:sldId xmlns:r="http://schemas.openxmlformats.org/officeDocument/2006/relationships" id="256" r:id="Rd0e460593896413d"/>
    <p:sldId xmlns:r="http://schemas.openxmlformats.org/officeDocument/2006/relationships" id="257" r:id="R33938f8b03c947eb"/>
    <p:sldId xmlns:r="http://schemas.openxmlformats.org/officeDocument/2006/relationships" id="258" r:id="Re93d1c773d334cfe"/>
    <p:sldId xmlns:r="http://schemas.openxmlformats.org/officeDocument/2006/relationships" id="259" r:id="R40abb17e67c444ec"/>
    <p:sldId xmlns:r="http://schemas.openxmlformats.org/officeDocument/2006/relationships" id="260" r:id="Rbad48815e1374892"/>
    <p:sldId xmlns:r="http://schemas.openxmlformats.org/officeDocument/2006/relationships" id="261" r:id="R8f55e53fa053451c"/>
    <p:sldId xmlns:r="http://schemas.openxmlformats.org/officeDocument/2006/relationships" id="262" r:id="Rda79dae0f6a3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bfe348ae443a8" /><Relationship Type="http://schemas.openxmlformats.org/officeDocument/2006/relationships/slide" Target="/ppt/slides/slide1.xml" Id="Rd0e460593896413d" /><Relationship Type="http://schemas.openxmlformats.org/officeDocument/2006/relationships/slide" Target="/ppt/slides/slide2.xml" Id="R33938f8b03c947eb" /><Relationship Type="http://schemas.openxmlformats.org/officeDocument/2006/relationships/slide" Target="/ppt/slides/slide3.xml" Id="Re93d1c773d334cfe" /><Relationship Type="http://schemas.openxmlformats.org/officeDocument/2006/relationships/slide" Target="/ppt/slides/slide4.xml" Id="R40abb17e67c444ec" /><Relationship Type="http://schemas.openxmlformats.org/officeDocument/2006/relationships/slide" Target="/ppt/slides/slide5.xml" Id="Rbad48815e1374892" /><Relationship Type="http://schemas.openxmlformats.org/officeDocument/2006/relationships/slide" Target="/ppt/slides/slide6.xml" Id="R8f55e53fa053451c" /><Relationship Type="http://schemas.openxmlformats.org/officeDocument/2006/relationships/slide" Target="/ppt/slides/slide7.xml" Id="Rda79dae0f6a3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b72fc8a3b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c3d6bde345df" /><Relationship Type="http://schemas.openxmlformats.org/officeDocument/2006/relationships/theme" Target="/ppt/slideMasters/theme/theme1.xml" Id="Rd1bcf8837544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7c3d6bde3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ccef8a83d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a5147859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d2fbc01ac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f188bd831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f676e03a5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18b95074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5dae77856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95 529 276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113 127 136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MARTE STEIMLER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