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ea1ab5ac6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dad87cc354385"/>
  </p:sldMasterIdLst>
  <p:sldIdLst>
    <p:sldId xmlns:r="http://schemas.openxmlformats.org/officeDocument/2006/relationships" id="256" r:id="Rc6b2d5ba94124ad8"/>
    <p:sldId xmlns:r="http://schemas.openxmlformats.org/officeDocument/2006/relationships" id="257" r:id="Rae1b19b346a3444d"/>
    <p:sldId xmlns:r="http://schemas.openxmlformats.org/officeDocument/2006/relationships" id="258" r:id="R709e3ece314c436d"/>
    <p:sldId xmlns:r="http://schemas.openxmlformats.org/officeDocument/2006/relationships" id="259" r:id="R002c7b648d574ab0"/>
    <p:sldId xmlns:r="http://schemas.openxmlformats.org/officeDocument/2006/relationships" id="260" r:id="R60a5694775464691"/>
    <p:sldId xmlns:r="http://schemas.openxmlformats.org/officeDocument/2006/relationships" id="261" r:id="R3f7bafc223a7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dad87cc354385" /><Relationship Type="http://schemas.openxmlformats.org/officeDocument/2006/relationships/slide" Target="/ppt/slides/slide1.xml" Id="Rc6b2d5ba94124ad8" /><Relationship Type="http://schemas.openxmlformats.org/officeDocument/2006/relationships/slide" Target="/ppt/slides/slide2.xml" Id="Rae1b19b346a3444d" /><Relationship Type="http://schemas.openxmlformats.org/officeDocument/2006/relationships/slide" Target="/ppt/slides/slide3.xml" Id="R709e3ece314c436d" /><Relationship Type="http://schemas.openxmlformats.org/officeDocument/2006/relationships/slide" Target="/ppt/slides/slide4.xml" Id="R002c7b648d574ab0" /><Relationship Type="http://schemas.openxmlformats.org/officeDocument/2006/relationships/slide" Target="/ppt/slides/slide5.xml" Id="R60a5694775464691" /><Relationship Type="http://schemas.openxmlformats.org/officeDocument/2006/relationships/slide" Target="/ppt/slides/slide6.xml" Id="R3f7bafc223a7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b14b0cc69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721a92f24450" /><Relationship Type="http://schemas.openxmlformats.org/officeDocument/2006/relationships/theme" Target="/ppt/slideMasters/theme/theme1.xml" Id="Ra38e36c0aa33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e721a92f2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f0c5d7a8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509ea61a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21452c29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a45fae5e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bb01249c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950bb344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