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f383b49184d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2ba4a000a4da1"/>
  </p:sldMasterIdLst>
  <p:sldIdLst>
    <p:sldId xmlns:r="http://schemas.openxmlformats.org/officeDocument/2006/relationships" id="256" r:id="Rfbb3cd8ea9774b0b"/>
    <p:sldId xmlns:r="http://schemas.openxmlformats.org/officeDocument/2006/relationships" id="257" r:id="R81884f7426d34c27"/>
    <p:sldId xmlns:r="http://schemas.openxmlformats.org/officeDocument/2006/relationships" id="258" r:id="R9dee0e4c8fb8494c"/>
    <p:sldId xmlns:r="http://schemas.openxmlformats.org/officeDocument/2006/relationships" id="259" r:id="Ra7e4d309c9f64883"/>
    <p:sldId xmlns:r="http://schemas.openxmlformats.org/officeDocument/2006/relationships" id="260" r:id="R9efcbe3a3a32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2ba4a000a4da1" /><Relationship Type="http://schemas.openxmlformats.org/officeDocument/2006/relationships/slide" Target="/ppt/slides/slide1.xml" Id="Rfbb3cd8ea9774b0b" /><Relationship Type="http://schemas.openxmlformats.org/officeDocument/2006/relationships/slide" Target="/ppt/slides/slide2.xml" Id="R81884f7426d34c27" /><Relationship Type="http://schemas.openxmlformats.org/officeDocument/2006/relationships/slide" Target="/ppt/slides/slide3.xml" Id="R9dee0e4c8fb8494c" /><Relationship Type="http://schemas.openxmlformats.org/officeDocument/2006/relationships/slide" Target="/ppt/slides/slide4.xml" Id="Ra7e4d309c9f64883" /><Relationship Type="http://schemas.openxmlformats.org/officeDocument/2006/relationships/slide" Target="/ppt/slides/slide5.xml" Id="R9efcbe3a3a32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299653460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40a70cea94e70" /><Relationship Type="http://schemas.openxmlformats.org/officeDocument/2006/relationships/theme" Target="/ppt/slideMasters/theme/theme1.xml" Id="Rddd709ca12d5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940a70cea9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0097889643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7678f5e99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52ea5ff5a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bbd9f32c5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2038adf6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KOMMUNE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post@senja.kommune.no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