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592f7f9a147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d46522ea534421"/>
  </p:sldMasterIdLst>
  <p:sldIdLst>
    <p:sldId xmlns:r="http://schemas.openxmlformats.org/officeDocument/2006/relationships" id="256" r:id="R7aacd4aab6d2470c"/>
    <p:sldId xmlns:r="http://schemas.openxmlformats.org/officeDocument/2006/relationships" id="257" r:id="Rc5a9fe17966d49a5"/>
    <p:sldId xmlns:r="http://schemas.openxmlformats.org/officeDocument/2006/relationships" id="258" r:id="R774f3d96773f473e"/>
    <p:sldId xmlns:r="http://schemas.openxmlformats.org/officeDocument/2006/relationships" id="259" r:id="Rb857a15b837c4e27"/>
    <p:sldId xmlns:r="http://schemas.openxmlformats.org/officeDocument/2006/relationships" id="260" r:id="Rbb50713b676943b3"/>
    <p:sldId xmlns:r="http://schemas.openxmlformats.org/officeDocument/2006/relationships" id="261" r:id="R1cfc4c75dcab414b"/>
    <p:sldId xmlns:r="http://schemas.openxmlformats.org/officeDocument/2006/relationships" id="262" r:id="R0022d0a0c5ea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46522ea534421" /><Relationship Type="http://schemas.openxmlformats.org/officeDocument/2006/relationships/slide" Target="/ppt/slides/slide1.xml" Id="R7aacd4aab6d2470c" /><Relationship Type="http://schemas.openxmlformats.org/officeDocument/2006/relationships/slide" Target="/ppt/slides/slide2.xml" Id="Rc5a9fe17966d49a5" /><Relationship Type="http://schemas.openxmlformats.org/officeDocument/2006/relationships/slide" Target="/ppt/slides/slide3.xml" Id="R774f3d96773f473e" /><Relationship Type="http://schemas.openxmlformats.org/officeDocument/2006/relationships/slide" Target="/ppt/slides/slide4.xml" Id="Rb857a15b837c4e27" /><Relationship Type="http://schemas.openxmlformats.org/officeDocument/2006/relationships/slide" Target="/ppt/slides/slide5.xml" Id="Rbb50713b676943b3" /><Relationship Type="http://schemas.openxmlformats.org/officeDocument/2006/relationships/slide" Target="/ppt/slides/slide6.xml" Id="R1cfc4c75dcab414b" /><Relationship Type="http://schemas.openxmlformats.org/officeDocument/2006/relationships/slide" Target="/ppt/slides/slide7.xml" Id="R0022d0a0c5ea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84d0c5dbd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2de30fa24043" /><Relationship Type="http://schemas.openxmlformats.org/officeDocument/2006/relationships/theme" Target="/ppt/slideMasters/theme/theme1.xml" Id="Rd392f4cfa31c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82de30fa240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83baa067b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7561dd8db46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57b6dc9f49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e17cbcae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0ce6c9fc6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6030b1bd844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0119e9b11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Spangrudvegen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921 308 760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