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b27e4fd465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3cd8ce7094358"/>
  </p:sldMasterIdLst>
  <p:sldIdLst>
    <p:sldId xmlns:r="http://schemas.openxmlformats.org/officeDocument/2006/relationships" id="256" r:id="R4ba5e7fc12ae4043"/>
    <p:sldId xmlns:r="http://schemas.openxmlformats.org/officeDocument/2006/relationships" id="257" r:id="Rc6ca5ca5e1f24e57"/>
    <p:sldId xmlns:r="http://schemas.openxmlformats.org/officeDocument/2006/relationships" id="258" r:id="Re56ba3f5cc804179"/>
    <p:sldId xmlns:r="http://schemas.openxmlformats.org/officeDocument/2006/relationships" id="259" r:id="Rae4d5327966e4f0a"/>
    <p:sldId xmlns:r="http://schemas.openxmlformats.org/officeDocument/2006/relationships" id="260" r:id="R6e28e6ca0e6740fd"/>
    <p:sldId xmlns:r="http://schemas.openxmlformats.org/officeDocument/2006/relationships" id="261" r:id="Rad07b226746d470a"/>
    <p:sldId xmlns:r="http://schemas.openxmlformats.org/officeDocument/2006/relationships" id="262" r:id="R7ba9895df5fb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3cd8ce7094358" /><Relationship Type="http://schemas.openxmlformats.org/officeDocument/2006/relationships/slide" Target="/ppt/slides/slide1.xml" Id="R4ba5e7fc12ae4043" /><Relationship Type="http://schemas.openxmlformats.org/officeDocument/2006/relationships/slide" Target="/ppt/slides/slide2.xml" Id="Rc6ca5ca5e1f24e57" /><Relationship Type="http://schemas.openxmlformats.org/officeDocument/2006/relationships/slide" Target="/ppt/slides/slide3.xml" Id="Re56ba3f5cc804179" /><Relationship Type="http://schemas.openxmlformats.org/officeDocument/2006/relationships/slide" Target="/ppt/slides/slide4.xml" Id="Rae4d5327966e4f0a" /><Relationship Type="http://schemas.openxmlformats.org/officeDocument/2006/relationships/slide" Target="/ppt/slides/slide5.xml" Id="R6e28e6ca0e6740fd" /><Relationship Type="http://schemas.openxmlformats.org/officeDocument/2006/relationships/slide" Target="/ppt/slides/slide6.xml" Id="Rad07b226746d470a" /><Relationship Type="http://schemas.openxmlformats.org/officeDocument/2006/relationships/slide" Target="/ppt/slides/slide7.xml" Id="R7ba9895df5fb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c48c87b7c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052f1e3648a1" /><Relationship Type="http://schemas.openxmlformats.org/officeDocument/2006/relationships/theme" Target="/ppt/slideMasters/theme/theme1.xml" Id="Rd4f94dc8af94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a052f1e36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3cedfa5ee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a9bee5e6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81aa23f5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370222f6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df4067c24f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8fd598eef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0dc89d58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