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9e270c53646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74de1979f444b"/>
  </p:sldMasterIdLst>
  <p:sldIdLst>
    <p:sldId xmlns:r="http://schemas.openxmlformats.org/officeDocument/2006/relationships" id="256" r:id="Rd6dc0689ae5e4efe"/>
    <p:sldId xmlns:r="http://schemas.openxmlformats.org/officeDocument/2006/relationships" id="257" r:id="R8289b986100f48b5"/>
    <p:sldId xmlns:r="http://schemas.openxmlformats.org/officeDocument/2006/relationships" id="258" r:id="Rbcb9cbd67646421a"/>
    <p:sldId xmlns:r="http://schemas.openxmlformats.org/officeDocument/2006/relationships" id="259" r:id="Rcee7aefa406e4f51"/>
    <p:sldId xmlns:r="http://schemas.openxmlformats.org/officeDocument/2006/relationships" id="260" r:id="R861500da66194ac9"/>
    <p:sldId xmlns:r="http://schemas.openxmlformats.org/officeDocument/2006/relationships" id="261" r:id="R440b345f32af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74de1979f444b" /><Relationship Type="http://schemas.openxmlformats.org/officeDocument/2006/relationships/slide" Target="/ppt/slides/slide1.xml" Id="Rd6dc0689ae5e4efe" /><Relationship Type="http://schemas.openxmlformats.org/officeDocument/2006/relationships/slide" Target="/ppt/slides/slide2.xml" Id="R8289b986100f48b5" /><Relationship Type="http://schemas.openxmlformats.org/officeDocument/2006/relationships/slide" Target="/ppt/slides/slide3.xml" Id="Rbcb9cbd67646421a" /><Relationship Type="http://schemas.openxmlformats.org/officeDocument/2006/relationships/slide" Target="/ppt/slides/slide4.xml" Id="Rcee7aefa406e4f51" /><Relationship Type="http://schemas.openxmlformats.org/officeDocument/2006/relationships/slide" Target="/ppt/slides/slide5.xml" Id="R861500da66194ac9" /><Relationship Type="http://schemas.openxmlformats.org/officeDocument/2006/relationships/slide" Target="/ppt/slides/slide6.xml" Id="R440b345f32af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0d4f333df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da60784945ad" /><Relationship Type="http://schemas.openxmlformats.org/officeDocument/2006/relationships/theme" Target="/ppt/slideMasters/theme/theme1.xml" Id="Rf1c5509d05a9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cda607849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44f3e99ca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3ddcadac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109c345f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91d038a00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d7ae52c9e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32709969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FAVENTE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ADB-Senteret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921 284 055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