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e37548480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a1935bcd8499a"/>
  </p:sldMasterIdLst>
  <p:sldIdLst>
    <p:sldId xmlns:r="http://schemas.openxmlformats.org/officeDocument/2006/relationships" id="256" r:id="Rf904144489df48c1"/>
    <p:sldId xmlns:r="http://schemas.openxmlformats.org/officeDocument/2006/relationships" id="257" r:id="R222bbcdf2f5c46b9"/>
    <p:sldId xmlns:r="http://schemas.openxmlformats.org/officeDocument/2006/relationships" id="258" r:id="R0743678b7d334132"/>
    <p:sldId xmlns:r="http://schemas.openxmlformats.org/officeDocument/2006/relationships" id="259" r:id="Rf92068f9d6c04c9a"/>
    <p:sldId xmlns:r="http://schemas.openxmlformats.org/officeDocument/2006/relationships" id="260" r:id="Rdb1bd7ad1f894a1d"/>
    <p:sldId xmlns:r="http://schemas.openxmlformats.org/officeDocument/2006/relationships" id="261" r:id="R16890508107a475a"/>
    <p:sldId xmlns:r="http://schemas.openxmlformats.org/officeDocument/2006/relationships" id="262" r:id="R9327b9d1311a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a1935bcd8499a" /><Relationship Type="http://schemas.openxmlformats.org/officeDocument/2006/relationships/slide" Target="/ppt/slides/slide1.xml" Id="Rf904144489df48c1" /><Relationship Type="http://schemas.openxmlformats.org/officeDocument/2006/relationships/slide" Target="/ppt/slides/slide2.xml" Id="R222bbcdf2f5c46b9" /><Relationship Type="http://schemas.openxmlformats.org/officeDocument/2006/relationships/slide" Target="/ppt/slides/slide3.xml" Id="R0743678b7d334132" /><Relationship Type="http://schemas.openxmlformats.org/officeDocument/2006/relationships/slide" Target="/ppt/slides/slide4.xml" Id="Rf92068f9d6c04c9a" /><Relationship Type="http://schemas.openxmlformats.org/officeDocument/2006/relationships/slide" Target="/ppt/slides/slide5.xml" Id="Rdb1bd7ad1f894a1d" /><Relationship Type="http://schemas.openxmlformats.org/officeDocument/2006/relationships/slide" Target="/ppt/slides/slide6.xml" Id="R16890508107a475a" /><Relationship Type="http://schemas.openxmlformats.org/officeDocument/2006/relationships/slide" Target="/ppt/slides/slide7.xml" Id="R9327b9d1311a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78eecfaf2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a20562ad64fe7" /><Relationship Type="http://schemas.openxmlformats.org/officeDocument/2006/relationships/theme" Target="/ppt/slideMasters/theme/theme1.xml" Id="R089cf1fcae66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a20562ad6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199652401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76e71b637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b7b941cdf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467bdd99f45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9cfd5da4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b5e5f1d9b40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d3b6eaa6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5 515 513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5 501 945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HUSEBØ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HUSEBØ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HUSEBØ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921 230 281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GALEI AS</a:t>
            </a:r>
          </a:p>
        </p:txBody>
      </p:sp>
    </p:spTree>
  </p:cSld>
  <p:clrMapOvr>
    <a:masterClrMapping xmlns:a="http://schemas.openxmlformats.org/drawingml/2006/main"/>
  </p:clrMapOvr>
</p:sld>
</file>