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500a95914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3864f7f2d948af"/>
  </p:sldMasterIdLst>
  <p:sldIdLst>
    <p:sldId xmlns:r="http://schemas.openxmlformats.org/officeDocument/2006/relationships" id="256" r:id="Ra7c55deeb4c948ff"/>
    <p:sldId xmlns:r="http://schemas.openxmlformats.org/officeDocument/2006/relationships" id="257" r:id="Re021b7c6d9984412"/>
    <p:sldId xmlns:r="http://schemas.openxmlformats.org/officeDocument/2006/relationships" id="258" r:id="Red54dba34bd942bd"/>
    <p:sldId xmlns:r="http://schemas.openxmlformats.org/officeDocument/2006/relationships" id="259" r:id="Rf95825c80f7c4989"/>
    <p:sldId xmlns:r="http://schemas.openxmlformats.org/officeDocument/2006/relationships" id="260" r:id="R63f2f331e0ab4e13"/>
    <p:sldId xmlns:r="http://schemas.openxmlformats.org/officeDocument/2006/relationships" id="261" r:id="R49df2746cbab4823"/>
    <p:sldId xmlns:r="http://schemas.openxmlformats.org/officeDocument/2006/relationships" id="262" r:id="R688f44e74445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3864f7f2d948af" /><Relationship Type="http://schemas.openxmlformats.org/officeDocument/2006/relationships/slide" Target="/ppt/slides/slide1.xml" Id="Ra7c55deeb4c948ff" /><Relationship Type="http://schemas.openxmlformats.org/officeDocument/2006/relationships/slide" Target="/ppt/slides/slide2.xml" Id="Re021b7c6d9984412" /><Relationship Type="http://schemas.openxmlformats.org/officeDocument/2006/relationships/slide" Target="/ppt/slides/slide3.xml" Id="Red54dba34bd942bd" /><Relationship Type="http://schemas.openxmlformats.org/officeDocument/2006/relationships/slide" Target="/ppt/slides/slide4.xml" Id="Rf95825c80f7c4989" /><Relationship Type="http://schemas.openxmlformats.org/officeDocument/2006/relationships/slide" Target="/ppt/slides/slide5.xml" Id="R63f2f331e0ab4e13" /><Relationship Type="http://schemas.openxmlformats.org/officeDocument/2006/relationships/slide" Target="/ppt/slides/slide6.xml" Id="R49df2746cbab4823" /><Relationship Type="http://schemas.openxmlformats.org/officeDocument/2006/relationships/slide" Target="/ppt/slides/slide7.xml" Id="R688f44e74445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c1d3de7e4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64e0dd1ff41ec" /><Relationship Type="http://schemas.openxmlformats.org/officeDocument/2006/relationships/theme" Target="/ppt/slideMasters/theme/theme1.xml" Id="Ra5c753757e0641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c64e0dd1ff41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8f1bcd026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f3478622c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0bb428d9e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be896550341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a09a6aa32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c24e7bdb4e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2ebeec604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SOSIV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SOSIV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−5 489 142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18 126 382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OLAV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921 217 153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SOSIV AS</a:t>
            </a:r>
          </a:p>
        </p:txBody>
      </p:sp>
    </p:spTree>
  </p:cSld>
  <p:clrMapOvr>
    <a:masterClrMapping xmlns:a="http://schemas.openxmlformats.org/drawingml/2006/main"/>
  </p:clrMapOvr>
</p:sld>
</file>