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6431622c5147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4cfb4cf8048e2"/>
  </p:sldMasterIdLst>
  <p:sldIdLst>
    <p:sldId xmlns:r="http://schemas.openxmlformats.org/officeDocument/2006/relationships" id="256" r:id="R6e0316110e804cd8"/>
    <p:sldId xmlns:r="http://schemas.openxmlformats.org/officeDocument/2006/relationships" id="257" r:id="Rd94a5c10aa0f4ede"/>
    <p:sldId xmlns:r="http://schemas.openxmlformats.org/officeDocument/2006/relationships" id="258" r:id="R3debf9cd5a6b485d"/>
    <p:sldId xmlns:r="http://schemas.openxmlformats.org/officeDocument/2006/relationships" id="259" r:id="Rb739d979fd874b78"/>
    <p:sldId xmlns:r="http://schemas.openxmlformats.org/officeDocument/2006/relationships" id="260" r:id="R6d305b8d350a4219"/>
    <p:sldId xmlns:r="http://schemas.openxmlformats.org/officeDocument/2006/relationships" id="261" r:id="R45b65dec1ac3405b"/>
    <p:sldId xmlns:r="http://schemas.openxmlformats.org/officeDocument/2006/relationships" id="262" r:id="Rcbe9a290a887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4cfb4cf8048e2" /><Relationship Type="http://schemas.openxmlformats.org/officeDocument/2006/relationships/slide" Target="/ppt/slides/slide1.xml" Id="R6e0316110e804cd8" /><Relationship Type="http://schemas.openxmlformats.org/officeDocument/2006/relationships/slide" Target="/ppt/slides/slide2.xml" Id="Rd94a5c10aa0f4ede" /><Relationship Type="http://schemas.openxmlformats.org/officeDocument/2006/relationships/slide" Target="/ppt/slides/slide3.xml" Id="R3debf9cd5a6b485d" /><Relationship Type="http://schemas.openxmlformats.org/officeDocument/2006/relationships/slide" Target="/ppt/slides/slide4.xml" Id="Rb739d979fd874b78" /><Relationship Type="http://schemas.openxmlformats.org/officeDocument/2006/relationships/slide" Target="/ppt/slides/slide5.xml" Id="R6d305b8d350a4219" /><Relationship Type="http://schemas.openxmlformats.org/officeDocument/2006/relationships/slide" Target="/ppt/slides/slide6.xml" Id="R45b65dec1ac3405b" /><Relationship Type="http://schemas.openxmlformats.org/officeDocument/2006/relationships/slide" Target="/ppt/slides/slide7.xml" Id="Rcbe9a290a887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60f167b8d45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8efdca7814ad7" /><Relationship Type="http://schemas.openxmlformats.org/officeDocument/2006/relationships/theme" Target="/ppt/slideMasters/theme/theme1.xml" Id="Ra636b2911b5642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8efdca7814a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c19932a4f49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7e66bf598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6a5836204b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bdfc365a645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1127b79e54d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3161d7836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acaf8819d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RÅD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RÅD &amp; REGNSKAP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2 330 050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1 088 322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SANDVEN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SØRHUS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Dalsvegen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RÅD &amp; REGNSKAP AS</a:t>
            </a:r>
          </a:p>
        </p:txBody>
      </p:sp>
    </p:spTree>
  </p:cSld>
  <p:clrMapOvr>
    <a:masterClrMapping xmlns:a="http://schemas.openxmlformats.org/drawingml/2006/main"/>
  </p:clrMapOvr>
</p:sld>
</file>