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6ec5d0b15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a78c7acf740eb"/>
  </p:sldMasterIdLst>
  <p:sldIdLst>
    <p:sldId xmlns:r="http://schemas.openxmlformats.org/officeDocument/2006/relationships" id="256" r:id="R72cae65389354688"/>
    <p:sldId xmlns:r="http://schemas.openxmlformats.org/officeDocument/2006/relationships" id="257" r:id="R9bc29ea7ee5940cf"/>
    <p:sldId xmlns:r="http://schemas.openxmlformats.org/officeDocument/2006/relationships" id="258" r:id="R9dc4fea55f58467f"/>
    <p:sldId xmlns:r="http://schemas.openxmlformats.org/officeDocument/2006/relationships" id="259" r:id="R926581bf259c4bd5"/>
    <p:sldId xmlns:r="http://schemas.openxmlformats.org/officeDocument/2006/relationships" id="260" r:id="R40216ab3c2204c07"/>
    <p:sldId xmlns:r="http://schemas.openxmlformats.org/officeDocument/2006/relationships" id="261" r:id="Rdb6383e0018b42cd"/>
    <p:sldId xmlns:r="http://schemas.openxmlformats.org/officeDocument/2006/relationships" id="262" r:id="R4d7545967e40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a78c7acf740eb" /><Relationship Type="http://schemas.openxmlformats.org/officeDocument/2006/relationships/slide" Target="/ppt/slides/slide1.xml" Id="R72cae65389354688" /><Relationship Type="http://schemas.openxmlformats.org/officeDocument/2006/relationships/slide" Target="/ppt/slides/slide2.xml" Id="R9bc29ea7ee5940cf" /><Relationship Type="http://schemas.openxmlformats.org/officeDocument/2006/relationships/slide" Target="/ppt/slides/slide3.xml" Id="R9dc4fea55f58467f" /><Relationship Type="http://schemas.openxmlformats.org/officeDocument/2006/relationships/slide" Target="/ppt/slides/slide4.xml" Id="R926581bf259c4bd5" /><Relationship Type="http://schemas.openxmlformats.org/officeDocument/2006/relationships/slide" Target="/ppt/slides/slide5.xml" Id="R40216ab3c2204c07" /><Relationship Type="http://schemas.openxmlformats.org/officeDocument/2006/relationships/slide" Target="/ppt/slides/slide6.xml" Id="Rdb6383e0018b42cd" /><Relationship Type="http://schemas.openxmlformats.org/officeDocument/2006/relationships/slide" Target="/ppt/slides/slide7.xml" Id="R4d7545967e40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972e0c32b4e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29eb0c513413e" /><Relationship Type="http://schemas.openxmlformats.org/officeDocument/2006/relationships/theme" Target="/ppt/slideMasters/theme/theme1.xml" Id="Rf56b289dac39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29eb0c513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544623f3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2be95f2d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c267211dd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348868be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27ea87c0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64b6a1c6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0403a62fc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