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8c17a13cc24e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7889c64b3c4ae4"/>
  </p:sldMasterIdLst>
  <p:sldIdLst>
    <p:sldId xmlns:r="http://schemas.openxmlformats.org/officeDocument/2006/relationships" id="256" r:id="R5015ba570afa4eb0"/>
    <p:sldId xmlns:r="http://schemas.openxmlformats.org/officeDocument/2006/relationships" id="257" r:id="R2896b32ffce44b0c"/>
    <p:sldId xmlns:r="http://schemas.openxmlformats.org/officeDocument/2006/relationships" id="258" r:id="Rae07101af6044cc3"/>
    <p:sldId xmlns:r="http://schemas.openxmlformats.org/officeDocument/2006/relationships" id="259" r:id="Rfc12caf3ecc7403d"/>
    <p:sldId xmlns:r="http://schemas.openxmlformats.org/officeDocument/2006/relationships" id="260" r:id="R190a14f02da24a28"/>
    <p:sldId xmlns:r="http://schemas.openxmlformats.org/officeDocument/2006/relationships" id="261" r:id="R277c9784a2e34f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889c64b3c4ae4" /><Relationship Type="http://schemas.openxmlformats.org/officeDocument/2006/relationships/slide" Target="/ppt/slides/slide1.xml" Id="R5015ba570afa4eb0" /><Relationship Type="http://schemas.openxmlformats.org/officeDocument/2006/relationships/slide" Target="/ppt/slides/slide2.xml" Id="R2896b32ffce44b0c" /><Relationship Type="http://schemas.openxmlformats.org/officeDocument/2006/relationships/slide" Target="/ppt/slides/slide3.xml" Id="Rae07101af6044cc3" /><Relationship Type="http://schemas.openxmlformats.org/officeDocument/2006/relationships/slide" Target="/ppt/slides/slide4.xml" Id="Rfc12caf3ecc7403d" /><Relationship Type="http://schemas.openxmlformats.org/officeDocument/2006/relationships/slide" Target="/ppt/slides/slide5.xml" Id="R190a14f02da24a28" /><Relationship Type="http://schemas.openxmlformats.org/officeDocument/2006/relationships/slide" Target="/ppt/slides/slide6.xml" Id="R277c9784a2e34f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ecdcf57e364f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a3bde18f24806" /><Relationship Type="http://schemas.openxmlformats.org/officeDocument/2006/relationships/theme" Target="/ppt/slideMasters/theme/theme1.xml" Id="Rdf0ee48452fa43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3a3bde18f248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5023df19c4f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c65d084b546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729383d6f4b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f1ae524f54d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55f56a2974a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5fe48577a4f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ZIDANE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Dønnestadveien 157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4658 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921 210 167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