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2e34afcc6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2cf0af92224761"/>
  </p:sldMasterIdLst>
  <p:sldIdLst>
    <p:sldId xmlns:r="http://schemas.openxmlformats.org/officeDocument/2006/relationships" id="256" r:id="Rfc62b8267aee4e7d"/>
    <p:sldId xmlns:r="http://schemas.openxmlformats.org/officeDocument/2006/relationships" id="257" r:id="Re96745a3123e4063"/>
    <p:sldId xmlns:r="http://schemas.openxmlformats.org/officeDocument/2006/relationships" id="258" r:id="Rce1837b09258439e"/>
    <p:sldId xmlns:r="http://schemas.openxmlformats.org/officeDocument/2006/relationships" id="259" r:id="Rb1ae1c6ab48c4931"/>
    <p:sldId xmlns:r="http://schemas.openxmlformats.org/officeDocument/2006/relationships" id="260" r:id="R6f955d658c454619"/>
    <p:sldId xmlns:r="http://schemas.openxmlformats.org/officeDocument/2006/relationships" id="261" r:id="R8efa82ae40b9414f"/>
    <p:sldId xmlns:r="http://schemas.openxmlformats.org/officeDocument/2006/relationships" id="262" r:id="R0f88056509a8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cf0af92224761" /><Relationship Type="http://schemas.openxmlformats.org/officeDocument/2006/relationships/slide" Target="/ppt/slides/slide1.xml" Id="Rfc62b8267aee4e7d" /><Relationship Type="http://schemas.openxmlformats.org/officeDocument/2006/relationships/slide" Target="/ppt/slides/slide2.xml" Id="Re96745a3123e4063" /><Relationship Type="http://schemas.openxmlformats.org/officeDocument/2006/relationships/slide" Target="/ppt/slides/slide3.xml" Id="Rce1837b09258439e" /><Relationship Type="http://schemas.openxmlformats.org/officeDocument/2006/relationships/slide" Target="/ppt/slides/slide4.xml" Id="Rb1ae1c6ab48c4931" /><Relationship Type="http://schemas.openxmlformats.org/officeDocument/2006/relationships/slide" Target="/ppt/slides/slide5.xml" Id="R6f955d658c454619" /><Relationship Type="http://schemas.openxmlformats.org/officeDocument/2006/relationships/slide" Target="/ppt/slides/slide6.xml" Id="R8efa82ae40b9414f" /><Relationship Type="http://schemas.openxmlformats.org/officeDocument/2006/relationships/slide" Target="/ppt/slides/slide7.xml" Id="R0f88056509a8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fd551a55b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8ad18a0984959" /><Relationship Type="http://schemas.openxmlformats.org/officeDocument/2006/relationships/theme" Target="/ppt/slideMasters/theme/theme1.xml" Id="Rc76bfa066bae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8ad18a098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feaf9ba9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45fa1946c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f5c591aea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d7ff0aac8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8eff20815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b0e993b3c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ac5165e83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BRINGSLI ANNA L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Lise Bringsli, Torget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921 205 414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