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8077fe363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150edd5014ad7"/>
  </p:sldMasterIdLst>
  <p:sldIdLst>
    <p:sldId xmlns:r="http://schemas.openxmlformats.org/officeDocument/2006/relationships" id="256" r:id="R22bd79b570f94b7a"/>
    <p:sldId xmlns:r="http://schemas.openxmlformats.org/officeDocument/2006/relationships" id="257" r:id="R0c0f900e1f114a55"/>
    <p:sldId xmlns:r="http://schemas.openxmlformats.org/officeDocument/2006/relationships" id="258" r:id="Rce4207a245cc4642"/>
    <p:sldId xmlns:r="http://schemas.openxmlformats.org/officeDocument/2006/relationships" id="259" r:id="R8f4575e2a30b468a"/>
    <p:sldId xmlns:r="http://schemas.openxmlformats.org/officeDocument/2006/relationships" id="260" r:id="R44a08734e97845fa"/>
    <p:sldId xmlns:r="http://schemas.openxmlformats.org/officeDocument/2006/relationships" id="261" r:id="R8ee883f11b75419b"/>
    <p:sldId xmlns:r="http://schemas.openxmlformats.org/officeDocument/2006/relationships" id="262" r:id="R4bf410b7961d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150edd5014ad7" /><Relationship Type="http://schemas.openxmlformats.org/officeDocument/2006/relationships/slide" Target="/ppt/slides/slide1.xml" Id="R22bd79b570f94b7a" /><Relationship Type="http://schemas.openxmlformats.org/officeDocument/2006/relationships/slide" Target="/ppt/slides/slide2.xml" Id="R0c0f900e1f114a55" /><Relationship Type="http://schemas.openxmlformats.org/officeDocument/2006/relationships/slide" Target="/ppt/slides/slide3.xml" Id="Rce4207a245cc4642" /><Relationship Type="http://schemas.openxmlformats.org/officeDocument/2006/relationships/slide" Target="/ppt/slides/slide4.xml" Id="R8f4575e2a30b468a" /><Relationship Type="http://schemas.openxmlformats.org/officeDocument/2006/relationships/slide" Target="/ppt/slides/slide5.xml" Id="R44a08734e97845fa" /><Relationship Type="http://schemas.openxmlformats.org/officeDocument/2006/relationships/slide" Target="/ppt/slides/slide6.xml" Id="R8ee883f11b75419b" /><Relationship Type="http://schemas.openxmlformats.org/officeDocument/2006/relationships/slide" Target="/ppt/slides/slide7.xml" Id="R4bf410b7961d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8d45cff984c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ee610bc1b4b5f" /><Relationship Type="http://schemas.openxmlformats.org/officeDocument/2006/relationships/theme" Target="/ppt/slideMasters/theme/theme1.xml" Id="Rbafb0269bd984c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ee610bc1b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be1b32f0744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d52ffa7d342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340f81002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a733e10a0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04e95fb5e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beea96bc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3c46437b3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THORE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Haga, Kornstadveien 465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stein@orientedgroup.com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www.multimedianordic.no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