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f98943938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caeb16c9d4f7b"/>
  </p:sldMasterIdLst>
  <p:sldIdLst>
    <p:sldId xmlns:r="http://schemas.openxmlformats.org/officeDocument/2006/relationships" id="256" r:id="R4b73456e20164948"/>
    <p:sldId xmlns:r="http://schemas.openxmlformats.org/officeDocument/2006/relationships" id="257" r:id="Rdf10a58d67b148b4"/>
    <p:sldId xmlns:r="http://schemas.openxmlformats.org/officeDocument/2006/relationships" id="258" r:id="Rc0bca014c4b04c59"/>
    <p:sldId xmlns:r="http://schemas.openxmlformats.org/officeDocument/2006/relationships" id="259" r:id="R49a4c0befa6e48f0"/>
    <p:sldId xmlns:r="http://schemas.openxmlformats.org/officeDocument/2006/relationships" id="260" r:id="Rc2e6e092ac5544b7"/>
    <p:sldId xmlns:r="http://schemas.openxmlformats.org/officeDocument/2006/relationships" id="261" r:id="Rda792375084847e1"/>
    <p:sldId xmlns:r="http://schemas.openxmlformats.org/officeDocument/2006/relationships" id="262" r:id="Rb20a66aec6a9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caeb16c9d4f7b" /><Relationship Type="http://schemas.openxmlformats.org/officeDocument/2006/relationships/slide" Target="/ppt/slides/slide1.xml" Id="R4b73456e20164948" /><Relationship Type="http://schemas.openxmlformats.org/officeDocument/2006/relationships/slide" Target="/ppt/slides/slide2.xml" Id="Rdf10a58d67b148b4" /><Relationship Type="http://schemas.openxmlformats.org/officeDocument/2006/relationships/slide" Target="/ppt/slides/slide3.xml" Id="Rc0bca014c4b04c59" /><Relationship Type="http://schemas.openxmlformats.org/officeDocument/2006/relationships/slide" Target="/ppt/slides/slide4.xml" Id="R49a4c0befa6e48f0" /><Relationship Type="http://schemas.openxmlformats.org/officeDocument/2006/relationships/slide" Target="/ppt/slides/slide5.xml" Id="Rc2e6e092ac5544b7" /><Relationship Type="http://schemas.openxmlformats.org/officeDocument/2006/relationships/slide" Target="/ppt/slides/slide6.xml" Id="Rda792375084847e1" /><Relationship Type="http://schemas.openxmlformats.org/officeDocument/2006/relationships/slide" Target="/ppt/slides/slide7.xml" Id="Rb20a66aec6a9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b6690250f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a14e038284d6d" /><Relationship Type="http://schemas.openxmlformats.org/officeDocument/2006/relationships/theme" Target="/ppt/slideMasters/theme/theme1.xml" Id="Re23f61260c6941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a14e038284d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811f42f3f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21750e82f44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85184230a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2651992bf46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a66cbaf8f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61c23a5fe47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6eebda2dd4e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KIZU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KIZU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6 213 038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6 255 499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STOKKAN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Rønningsvegen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KIZU AS</a:t>
            </a:r>
          </a:p>
        </p:txBody>
      </p:sp>
    </p:spTree>
  </p:cSld>
  <p:clrMapOvr>
    <a:masterClrMapping xmlns:a="http://schemas.openxmlformats.org/drawingml/2006/main"/>
  </p:clrMapOvr>
</p:sld>
</file>