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8b4cf1aec654a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e8950feadb4e53"/>
  </p:sldMasterIdLst>
  <p:sldIdLst>
    <p:sldId xmlns:r="http://schemas.openxmlformats.org/officeDocument/2006/relationships" id="256" r:id="R489cc6dd1cce4fa6"/>
    <p:sldId xmlns:r="http://schemas.openxmlformats.org/officeDocument/2006/relationships" id="257" r:id="Rcc055a7ae8da4057"/>
    <p:sldId xmlns:r="http://schemas.openxmlformats.org/officeDocument/2006/relationships" id="258" r:id="Rcc839aebd5684c16"/>
    <p:sldId xmlns:r="http://schemas.openxmlformats.org/officeDocument/2006/relationships" id="259" r:id="Rbd9df4e663b84f6d"/>
    <p:sldId xmlns:r="http://schemas.openxmlformats.org/officeDocument/2006/relationships" id="260" r:id="Rf61f49ffaa004e6f"/>
    <p:sldId xmlns:r="http://schemas.openxmlformats.org/officeDocument/2006/relationships" id="261" r:id="R3f76c5e0f6614a40"/>
    <p:sldId xmlns:r="http://schemas.openxmlformats.org/officeDocument/2006/relationships" id="262" r:id="R335bb952beb04f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e8950feadb4e53" /><Relationship Type="http://schemas.openxmlformats.org/officeDocument/2006/relationships/slide" Target="/ppt/slides/slide1.xml" Id="R489cc6dd1cce4fa6" /><Relationship Type="http://schemas.openxmlformats.org/officeDocument/2006/relationships/slide" Target="/ppt/slides/slide2.xml" Id="Rcc055a7ae8da4057" /><Relationship Type="http://schemas.openxmlformats.org/officeDocument/2006/relationships/slide" Target="/ppt/slides/slide3.xml" Id="Rcc839aebd5684c16" /><Relationship Type="http://schemas.openxmlformats.org/officeDocument/2006/relationships/slide" Target="/ppt/slides/slide4.xml" Id="Rbd9df4e663b84f6d" /><Relationship Type="http://schemas.openxmlformats.org/officeDocument/2006/relationships/slide" Target="/ppt/slides/slide5.xml" Id="Rf61f49ffaa004e6f" /><Relationship Type="http://schemas.openxmlformats.org/officeDocument/2006/relationships/slide" Target="/ppt/slides/slide6.xml" Id="R3f76c5e0f6614a40" /><Relationship Type="http://schemas.openxmlformats.org/officeDocument/2006/relationships/slide" Target="/ppt/slides/slide7.xml" Id="R335bb952beb04f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0dec1c48e34ff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7d37ea6c349a1" /><Relationship Type="http://schemas.openxmlformats.org/officeDocument/2006/relationships/theme" Target="/ppt/slideMasters/theme/theme1.xml" Id="R7328b4b278bb45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77d37ea6c349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c780a3070648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1303ebd224b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f78e8ad4ca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f692fc31984a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160ec9e0dd4e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79177063a443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2505e26db4e8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MAL OG BYGG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 OG BYGG 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10 341 030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1 374 178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898 629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1 436 814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3 486 836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WINIARSKI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921 173 113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MAL OG BYGG SERVICE AS</a:t>
            </a:r>
          </a:p>
        </p:txBody>
      </p:sp>
    </p:spTree>
  </p:cSld>
  <p:clrMapOvr>
    <a:masterClrMapping xmlns:a="http://schemas.openxmlformats.org/drawingml/2006/main"/>
  </p:clrMapOvr>
</p:sld>
</file>