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0726421e2b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522fd2b917451d"/>
  </p:sldMasterIdLst>
  <p:sldIdLst>
    <p:sldId xmlns:r="http://schemas.openxmlformats.org/officeDocument/2006/relationships" id="256" r:id="R06655e5972534494"/>
    <p:sldId xmlns:r="http://schemas.openxmlformats.org/officeDocument/2006/relationships" id="257" r:id="R2e3dea6d3dd94f6f"/>
    <p:sldId xmlns:r="http://schemas.openxmlformats.org/officeDocument/2006/relationships" id="258" r:id="Rd979060c710141d0"/>
    <p:sldId xmlns:r="http://schemas.openxmlformats.org/officeDocument/2006/relationships" id="259" r:id="R157b049f792848f1"/>
    <p:sldId xmlns:r="http://schemas.openxmlformats.org/officeDocument/2006/relationships" id="260" r:id="R39d552e0d3bb4902"/>
    <p:sldId xmlns:r="http://schemas.openxmlformats.org/officeDocument/2006/relationships" id="261" r:id="R535e4deca1514f49"/>
    <p:sldId xmlns:r="http://schemas.openxmlformats.org/officeDocument/2006/relationships" id="262" r:id="R96e7e22a71c7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22fd2b917451d" /><Relationship Type="http://schemas.openxmlformats.org/officeDocument/2006/relationships/slide" Target="/ppt/slides/slide1.xml" Id="R06655e5972534494" /><Relationship Type="http://schemas.openxmlformats.org/officeDocument/2006/relationships/slide" Target="/ppt/slides/slide2.xml" Id="R2e3dea6d3dd94f6f" /><Relationship Type="http://schemas.openxmlformats.org/officeDocument/2006/relationships/slide" Target="/ppt/slides/slide3.xml" Id="Rd979060c710141d0" /><Relationship Type="http://schemas.openxmlformats.org/officeDocument/2006/relationships/slide" Target="/ppt/slides/slide4.xml" Id="R157b049f792848f1" /><Relationship Type="http://schemas.openxmlformats.org/officeDocument/2006/relationships/slide" Target="/ppt/slides/slide5.xml" Id="R39d552e0d3bb4902" /><Relationship Type="http://schemas.openxmlformats.org/officeDocument/2006/relationships/slide" Target="/ppt/slides/slide6.xml" Id="R535e4deca1514f49" /><Relationship Type="http://schemas.openxmlformats.org/officeDocument/2006/relationships/slide" Target="/ppt/slides/slide7.xml" Id="R96e7e22a71c7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b9449e90d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77edf3760429a" /><Relationship Type="http://schemas.openxmlformats.org/officeDocument/2006/relationships/theme" Target="/ppt/slideMasters/theme/theme1.xml" Id="R7faf69ce760543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77edf3760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7981dfa41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e6f1ebb3e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de6240578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49eaf32ec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b906ec00044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517a397d4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2b3078c6c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SKY ECONOMY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SKY ECONOMY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5 174 668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542 811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1 337 932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INVESTMENT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921 171 986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