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6e916768fd40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abed9285664b59"/>
  </p:sldMasterIdLst>
  <p:sldIdLst>
    <p:sldId xmlns:r="http://schemas.openxmlformats.org/officeDocument/2006/relationships" id="256" r:id="Re0c4ea3e61204cd0"/>
    <p:sldId xmlns:r="http://schemas.openxmlformats.org/officeDocument/2006/relationships" id="257" r:id="R7d25f0f51cfd4f15"/>
    <p:sldId xmlns:r="http://schemas.openxmlformats.org/officeDocument/2006/relationships" id="258" r:id="R32886c3b1bbf4364"/>
    <p:sldId xmlns:r="http://schemas.openxmlformats.org/officeDocument/2006/relationships" id="259" r:id="R6b5fb4e962a74a6a"/>
    <p:sldId xmlns:r="http://schemas.openxmlformats.org/officeDocument/2006/relationships" id="260" r:id="R60dd3072300a46a9"/>
    <p:sldId xmlns:r="http://schemas.openxmlformats.org/officeDocument/2006/relationships" id="261" r:id="Rd54cec32f1b24471"/>
    <p:sldId xmlns:r="http://schemas.openxmlformats.org/officeDocument/2006/relationships" id="262" r:id="R4f9ed1a368e64e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abed9285664b59" /><Relationship Type="http://schemas.openxmlformats.org/officeDocument/2006/relationships/slide" Target="/ppt/slides/slide1.xml" Id="Re0c4ea3e61204cd0" /><Relationship Type="http://schemas.openxmlformats.org/officeDocument/2006/relationships/slide" Target="/ppt/slides/slide2.xml" Id="R7d25f0f51cfd4f15" /><Relationship Type="http://schemas.openxmlformats.org/officeDocument/2006/relationships/slide" Target="/ppt/slides/slide3.xml" Id="R32886c3b1bbf4364" /><Relationship Type="http://schemas.openxmlformats.org/officeDocument/2006/relationships/slide" Target="/ppt/slides/slide4.xml" Id="R6b5fb4e962a74a6a" /><Relationship Type="http://schemas.openxmlformats.org/officeDocument/2006/relationships/slide" Target="/ppt/slides/slide5.xml" Id="R60dd3072300a46a9" /><Relationship Type="http://schemas.openxmlformats.org/officeDocument/2006/relationships/slide" Target="/ppt/slides/slide6.xml" Id="Rd54cec32f1b24471" /><Relationship Type="http://schemas.openxmlformats.org/officeDocument/2006/relationships/slide" Target="/ppt/slides/slide7.xml" Id="R4f9ed1a368e64e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2d97a19d6448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f0a1c83bb144c5" /><Relationship Type="http://schemas.openxmlformats.org/officeDocument/2006/relationships/theme" Target="/ppt/slideMasters/theme/theme1.xml" Id="Rac301ca275a647f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f0a1c83bb144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851f687ee048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9e816bd0e44f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3cdd140fc74a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08cb1e78ba4d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96b48a0cf846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f1df93ca6d493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f96a1317da4b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ARGENTUM 2018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ARGENTUM 2018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ARGENTUM 2018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ARGENTUM 2018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ARGENTUM 2018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ARGENTUM 2018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31 980 847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30 387 345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31 006 062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296 890 289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297 755 730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ARGENTUM 2018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OPTIMUM PRIVATE EQUITY 2018 AS  –  47,8 %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LØNNE INVEST AS  –  19,5 %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VARNER PE AS  –  9,7 %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BERGEN KOMMUNALE PENSJONSKASSE  –  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KLAVENESS MARINE FINANCE AS  –  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TRONDHEIM KOMMUNALE PENSJONSKASSE  –  5,8 %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ARGENTUM 2018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Bradbenken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5003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921 166 613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ARGENTUM 2018 AS</a:t>
            </a:r>
          </a:p>
        </p:txBody>
      </p:sp>
    </p:spTree>
  </p:cSld>
  <p:clrMapOvr>
    <a:masterClrMapping xmlns:a="http://schemas.openxmlformats.org/drawingml/2006/main"/>
  </p:clrMapOvr>
</p:sld>
</file>