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a6c87da6e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4368b6b3f4b83"/>
  </p:sldMasterIdLst>
  <p:sldIdLst>
    <p:sldId xmlns:r="http://schemas.openxmlformats.org/officeDocument/2006/relationships" id="256" r:id="Rbacd980415ec44aa"/>
    <p:sldId xmlns:r="http://schemas.openxmlformats.org/officeDocument/2006/relationships" id="257" r:id="Rb70c3747f1c94abb"/>
    <p:sldId xmlns:r="http://schemas.openxmlformats.org/officeDocument/2006/relationships" id="258" r:id="R466bad67b7d146f1"/>
    <p:sldId xmlns:r="http://schemas.openxmlformats.org/officeDocument/2006/relationships" id="259" r:id="R7902451e7d5a4edc"/>
    <p:sldId xmlns:r="http://schemas.openxmlformats.org/officeDocument/2006/relationships" id="260" r:id="R6b629ebd2a354f76"/>
    <p:sldId xmlns:r="http://schemas.openxmlformats.org/officeDocument/2006/relationships" id="261" r:id="Rda289efb7a294503"/>
    <p:sldId xmlns:r="http://schemas.openxmlformats.org/officeDocument/2006/relationships" id="262" r:id="Rafc88c30ab96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4368b6b3f4b83" /><Relationship Type="http://schemas.openxmlformats.org/officeDocument/2006/relationships/slide" Target="/ppt/slides/slide1.xml" Id="Rbacd980415ec44aa" /><Relationship Type="http://schemas.openxmlformats.org/officeDocument/2006/relationships/slide" Target="/ppt/slides/slide2.xml" Id="Rb70c3747f1c94abb" /><Relationship Type="http://schemas.openxmlformats.org/officeDocument/2006/relationships/slide" Target="/ppt/slides/slide3.xml" Id="R466bad67b7d146f1" /><Relationship Type="http://schemas.openxmlformats.org/officeDocument/2006/relationships/slide" Target="/ppt/slides/slide4.xml" Id="R7902451e7d5a4edc" /><Relationship Type="http://schemas.openxmlformats.org/officeDocument/2006/relationships/slide" Target="/ppt/slides/slide5.xml" Id="R6b629ebd2a354f76" /><Relationship Type="http://schemas.openxmlformats.org/officeDocument/2006/relationships/slide" Target="/ppt/slides/slide6.xml" Id="Rda289efb7a294503" /><Relationship Type="http://schemas.openxmlformats.org/officeDocument/2006/relationships/slide" Target="/ppt/slides/slide7.xml" Id="Rafc88c30ab96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1659d0256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48ed2bdb45dd" /><Relationship Type="http://schemas.openxmlformats.org/officeDocument/2006/relationships/theme" Target="/ppt/slideMasters/theme/theme1.xml" Id="R82b78a5c2e04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748ed2bdb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0fef483b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859573053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bcded97b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0c2fa134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b0cff7ff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23aa0f0b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2588ce4d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921 130 155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