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aed2d462de43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d2a525bc3f444f"/>
  </p:sldMasterIdLst>
  <p:sldIdLst>
    <p:sldId xmlns:r="http://schemas.openxmlformats.org/officeDocument/2006/relationships" id="256" r:id="R640f9c11f9d1487f"/>
    <p:sldId xmlns:r="http://schemas.openxmlformats.org/officeDocument/2006/relationships" id="257" r:id="Ra93e01486b864d1e"/>
    <p:sldId xmlns:r="http://schemas.openxmlformats.org/officeDocument/2006/relationships" id="258" r:id="R1a1da3786a6a456a"/>
    <p:sldId xmlns:r="http://schemas.openxmlformats.org/officeDocument/2006/relationships" id="259" r:id="Rc49cfa85dcd74816"/>
    <p:sldId xmlns:r="http://schemas.openxmlformats.org/officeDocument/2006/relationships" id="260" r:id="Rde2ba4ddcb5c4e08"/>
    <p:sldId xmlns:r="http://schemas.openxmlformats.org/officeDocument/2006/relationships" id="261" r:id="Rf82d4bfdb93645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d2a525bc3f444f" /><Relationship Type="http://schemas.openxmlformats.org/officeDocument/2006/relationships/slide" Target="/ppt/slides/slide1.xml" Id="R640f9c11f9d1487f" /><Relationship Type="http://schemas.openxmlformats.org/officeDocument/2006/relationships/slide" Target="/ppt/slides/slide2.xml" Id="Ra93e01486b864d1e" /><Relationship Type="http://schemas.openxmlformats.org/officeDocument/2006/relationships/slide" Target="/ppt/slides/slide3.xml" Id="R1a1da3786a6a456a" /><Relationship Type="http://schemas.openxmlformats.org/officeDocument/2006/relationships/slide" Target="/ppt/slides/slide4.xml" Id="Rc49cfa85dcd74816" /><Relationship Type="http://schemas.openxmlformats.org/officeDocument/2006/relationships/slide" Target="/ppt/slides/slide5.xml" Id="Rde2ba4ddcb5c4e08" /><Relationship Type="http://schemas.openxmlformats.org/officeDocument/2006/relationships/slide" Target="/ppt/slides/slide6.xml" Id="Rf82d4bfdb93645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7d36ca4ddf4b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1c8c4090741a4" /><Relationship Type="http://schemas.openxmlformats.org/officeDocument/2006/relationships/theme" Target="/ppt/slideMasters/theme/theme1.xml" Id="R7ba3d059d0cf4e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71c8c4090741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77387189045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614b38a9a48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10433388940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1d536038e4d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bf27d9c224f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00531caed42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REALTOR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REALTOR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REALTOR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REALTOR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REALTOR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REALTOR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Tordenskjoldsgate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3080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921 130 155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REALTOR AS</a:t>
            </a:r>
          </a:p>
        </p:txBody>
      </p:sp>
    </p:spTree>
  </p:cSld>
  <p:clrMapOvr>
    <a:masterClrMapping xmlns:a="http://schemas.openxmlformats.org/drawingml/2006/main"/>
  </p:clrMapOvr>
</p:sld>
</file>