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959b432ba943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2306afe38148bb"/>
  </p:sldMasterIdLst>
  <p:sldIdLst>
    <p:sldId xmlns:r="http://schemas.openxmlformats.org/officeDocument/2006/relationships" id="256" r:id="Rc1760c50058045be"/>
    <p:sldId xmlns:r="http://schemas.openxmlformats.org/officeDocument/2006/relationships" id="257" r:id="R1978c21e3ede4986"/>
    <p:sldId xmlns:r="http://schemas.openxmlformats.org/officeDocument/2006/relationships" id="258" r:id="Rcf69acaceb1d48a8"/>
    <p:sldId xmlns:r="http://schemas.openxmlformats.org/officeDocument/2006/relationships" id="259" r:id="R1ead860e9cd74342"/>
    <p:sldId xmlns:r="http://schemas.openxmlformats.org/officeDocument/2006/relationships" id="260" r:id="Rd9c73c6710294690"/>
    <p:sldId xmlns:r="http://schemas.openxmlformats.org/officeDocument/2006/relationships" id="261" r:id="R7d7ee281a1674913"/>
    <p:sldId xmlns:r="http://schemas.openxmlformats.org/officeDocument/2006/relationships" id="262" r:id="Rb3721a3c2ac545f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306afe38148bb" /><Relationship Type="http://schemas.openxmlformats.org/officeDocument/2006/relationships/slide" Target="/ppt/slides/slide1.xml" Id="Rc1760c50058045be" /><Relationship Type="http://schemas.openxmlformats.org/officeDocument/2006/relationships/slide" Target="/ppt/slides/slide2.xml" Id="R1978c21e3ede4986" /><Relationship Type="http://schemas.openxmlformats.org/officeDocument/2006/relationships/slide" Target="/ppt/slides/slide3.xml" Id="Rcf69acaceb1d48a8" /><Relationship Type="http://schemas.openxmlformats.org/officeDocument/2006/relationships/slide" Target="/ppt/slides/slide4.xml" Id="R1ead860e9cd74342" /><Relationship Type="http://schemas.openxmlformats.org/officeDocument/2006/relationships/slide" Target="/ppt/slides/slide5.xml" Id="Rd9c73c6710294690" /><Relationship Type="http://schemas.openxmlformats.org/officeDocument/2006/relationships/slide" Target="/ppt/slides/slide6.xml" Id="R7d7ee281a1674913" /><Relationship Type="http://schemas.openxmlformats.org/officeDocument/2006/relationships/slide" Target="/ppt/slides/slide7.xml" Id="Rb3721a3c2ac545f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41f8e78f1740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6cd1a3a9ba4fa6" /><Relationship Type="http://schemas.openxmlformats.org/officeDocument/2006/relationships/theme" Target="/ppt/slideMasters/theme/theme1.xml" Id="R70add630d94f44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6cd1a3a9ba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ce0419a3840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6f083003849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407bfef6fb4ef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448df64a45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02496b47f4fc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ccc7f03caa4f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65a74cf23049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 H HOLM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49 020 092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44 073 130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45 193 431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793 043 445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921 638 989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21,8 %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H HOLM AS  –  13,8 %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SEMPER EXCELSIOR AS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EDVARD HOLM AS  –  2,9 %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Engebrets vei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921 107 293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 H HOLM EIENDOM AS</a:t>
            </a:r>
          </a:p>
        </p:txBody>
      </p:sp>
    </p:spTree>
  </p:cSld>
  <p:clrMapOvr>
    <a:masterClrMapping xmlns:a="http://schemas.openxmlformats.org/drawingml/2006/main"/>
  </p:clrMapOvr>
</p:sld>
</file>