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6d320db8b948d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f235998af942f2"/>
  </p:sldMasterIdLst>
  <p:sldIdLst>
    <p:sldId xmlns:r="http://schemas.openxmlformats.org/officeDocument/2006/relationships" id="256" r:id="R6573a82810734546"/>
    <p:sldId xmlns:r="http://schemas.openxmlformats.org/officeDocument/2006/relationships" id="257" r:id="Rf8736234957945a5"/>
    <p:sldId xmlns:r="http://schemas.openxmlformats.org/officeDocument/2006/relationships" id="258" r:id="R63a64c88b8e744e2"/>
    <p:sldId xmlns:r="http://schemas.openxmlformats.org/officeDocument/2006/relationships" id="259" r:id="R8c1ea68d6e7e4355"/>
    <p:sldId xmlns:r="http://schemas.openxmlformats.org/officeDocument/2006/relationships" id="260" r:id="Rc156a12a02ef4f95"/>
    <p:sldId xmlns:r="http://schemas.openxmlformats.org/officeDocument/2006/relationships" id="261" r:id="Rab6d60bd2ff84527"/>
    <p:sldId xmlns:r="http://schemas.openxmlformats.org/officeDocument/2006/relationships" id="262" r:id="R4d1fd906da7044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f235998af942f2" /><Relationship Type="http://schemas.openxmlformats.org/officeDocument/2006/relationships/slide" Target="/ppt/slides/slide1.xml" Id="R6573a82810734546" /><Relationship Type="http://schemas.openxmlformats.org/officeDocument/2006/relationships/slide" Target="/ppt/slides/slide2.xml" Id="Rf8736234957945a5" /><Relationship Type="http://schemas.openxmlformats.org/officeDocument/2006/relationships/slide" Target="/ppt/slides/slide3.xml" Id="R63a64c88b8e744e2" /><Relationship Type="http://schemas.openxmlformats.org/officeDocument/2006/relationships/slide" Target="/ppt/slides/slide4.xml" Id="R8c1ea68d6e7e4355" /><Relationship Type="http://schemas.openxmlformats.org/officeDocument/2006/relationships/slide" Target="/ppt/slides/slide5.xml" Id="Rc156a12a02ef4f95" /><Relationship Type="http://schemas.openxmlformats.org/officeDocument/2006/relationships/slide" Target="/ppt/slides/slide6.xml" Id="Rab6d60bd2ff84527" /><Relationship Type="http://schemas.openxmlformats.org/officeDocument/2006/relationships/slide" Target="/ppt/slides/slide7.xml" Id="R4d1fd906da7044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714ede912b4d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f78f427e0b43e7" /><Relationship Type="http://schemas.openxmlformats.org/officeDocument/2006/relationships/theme" Target="/ppt/slideMasters/theme/theme1.xml" Id="R1c4305f7978b44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f78f427e0b43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88e77df33c43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21c8c6d164c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8277e33e05492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03b6b001b14a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d3b7c80cb4a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3b65fbd3a4f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8a77c3c244f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TRULS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−114 586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29 922 602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132 211 290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137 821 510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HOLTHE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Nordraaks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921 089 155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INVEST AS</a:t>
            </a:r>
          </a:p>
        </p:txBody>
      </p:sp>
    </p:spTree>
  </p:cSld>
  <p:clrMapOvr>
    <a:masterClrMapping xmlns:a="http://schemas.openxmlformats.org/drawingml/2006/main"/>
  </p:clrMapOvr>
</p:sld>
</file>