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af4925850a4e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43e6301de74c4a"/>
  </p:sldMasterIdLst>
  <p:sldIdLst>
    <p:sldId xmlns:r="http://schemas.openxmlformats.org/officeDocument/2006/relationships" id="256" r:id="R33da7a41ade24da9"/>
    <p:sldId xmlns:r="http://schemas.openxmlformats.org/officeDocument/2006/relationships" id="257" r:id="R41140882e8c54fd7"/>
    <p:sldId xmlns:r="http://schemas.openxmlformats.org/officeDocument/2006/relationships" id="258" r:id="R19f3ba9adaa64f7c"/>
    <p:sldId xmlns:r="http://schemas.openxmlformats.org/officeDocument/2006/relationships" id="259" r:id="R63749e3d184f4e76"/>
    <p:sldId xmlns:r="http://schemas.openxmlformats.org/officeDocument/2006/relationships" id="260" r:id="R466aa9310f544ac9"/>
    <p:sldId xmlns:r="http://schemas.openxmlformats.org/officeDocument/2006/relationships" id="261" r:id="R7816930e25904917"/>
    <p:sldId xmlns:r="http://schemas.openxmlformats.org/officeDocument/2006/relationships" id="262" r:id="Rbd94bdd63c7249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3e6301de74c4a" /><Relationship Type="http://schemas.openxmlformats.org/officeDocument/2006/relationships/slide" Target="/ppt/slides/slide1.xml" Id="R33da7a41ade24da9" /><Relationship Type="http://schemas.openxmlformats.org/officeDocument/2006/relationships/slide" Target="/ppt/slides/slide2.xml" Id="R41140882e8c54fd7" /><Relationship Type="http://schemas.openxmlformats.org/officeDocument/2006/relationships/slide" Target="/ppt/slides/slide3.xml" Id="R19f3ba9adaa64f7c" /><Relationship Type="http://schemas.openxmlformats.org/officeDocument/2006/relationships/slide" Target="/ppt/slides/slide4.xml" Id="R63749e3d184f4e76" /><Relationship Type="http://schemas.openxmlformats.org/officeDocument/2006/relationships/slide" Target="/ppt/slides/slide5.xml" Id="R466aa9310f544ac9" /><Relationship Type="http://schemas.openxmlformats.org/officeDocument/2006/relationships/slide" Target="/ppt/slides/slide6.xml" Id="R7816930e25904917" /><Relationship Type="http://schemas.openxmlformats.org/officeDocument/2006/relationships/slide" Target="/ppt/slides/slide7.xml" Id="Rbd94bdd63c7249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022eb7b7948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4ba94833e43eb" /><Relationship Type="http://schemas.openxmlformats.org/officeDocument/2006/relationships/theme" Target="/ppt/slideMasters/theme/theme1.xml" Id="Rf701a1ab209448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24ba94833e43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d6dc97b9d40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41af97f2f41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966ebf3e543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0e17e8e1943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5eba167c341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a65b2c05849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d9125eb3649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UNDHEIM &amp; TJESSEM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UNDHEIM &amp; TJESSEM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798 625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1 955 427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1 957 476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OVE TJESSEM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UNDHEIM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Noredalen 174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lars.ove.tjessem@gmail.com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921 075 340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