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98d98d9ca1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0522819164ade"/>
  </p:sldMasterIdLst>
  <p:sldIdLst>
    <p:sldId xmlns:r="http://schemas.openxmlformats.org/officeDocument/2006/relationships" id="256" r:id="R4264a4d39478463c"/>
    <p:sldId xmlns:r="http://schemas.openxmlformats.org/officeDocument/2006/relationships" id="257" r:id="Reeeb5d87af7d47c6"/>
    <p:sldId xmlns:r="http://schemas.openxmlformats.org/officeDocument/2006/relationships" id="258" r:id="R9b2d35e7e1114e57"/>
    <p:sldId xmlns:r="http://schemas.openxmlformats.org/officeDocument/2006/relationships" id="259" r:id="Ra3d1822c7dc94c64"/>
    <p:sldId xmlns:r="http://schemas.openxmlformats.org/officeDocument/2006/relationships" id="260" r:id="Rf0ffffa55a9d4b52"/>
    <p:sldId xmlns:r="http://schemas.openxmlformats.org/officeDocument/2006/relationships" id="261" r:id="R67a033df7ae3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0522819164ade" /><Relationship Type="http://schemas.openxmlformats.org/officeDocument/2006/relationships/slide" Target="/ppt/slides/slide1.xml" Id="R4264a4d39478463c" /><Relationship Type="http://schemas.openxmlformats.org/officeDocument/2006/relationships/slide" Target="/ppt/slides/slide2.xml" Id="Reeeb5d87af7d47c6" /><Relationship Type="http://schemas.openxmlformats.org/officeDocument/2006/relationships/slide" Target="/ppt/slides/slide3.xml" Id="R9b2d35e7e1114e57" /><Relationship Type="http://schemas.openxmlformats.org/officeDocument/2006/relationships/slide" Target="/ppt/slides/slide4.xml" Id="Ra3d1822c7dc94c64" /><Relationship Type="http://schemas.openxmlformats.org/officeDocument/2006/relationships/slide" Target="/ppt/slides/slide5.xml" Id="Rf0ffffa55a9d4b52" /><Relationship Type="http://schemas.openxmlformats.org/officeDocument/2006/relationships/slide" Target="/ppt/slides/slide6.xml" Id="R67a033df7ae3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0b16b702b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91770ec7244d3" /><Relationship Type="http://schemas.openxmlformats.org/officeDocument/2006/relationships/theme" Target="/ppt/slideMasters/theme/theme1.xml" Id="Raac6c410f85241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991770ec72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8ab01d4e649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6734d6dc94e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711f24ece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e0784276f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f52bb76374d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782cccc28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Heftyes gate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921 067 445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