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4c7bc4742c40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5553f7d8614730"/>
  </p:sldMasterIdLst>
  <p:sldIdLst>
    <p:sldId xmlns:r="http://schemas.openxmlformats.org/officeDocument/2006/relationships" id="256" r:id="Rb6d95a5e7d0d497d"/>
    <p:sldId xmlns:r="http://schemas.openxmlformats.org/officeDocument/2006/relationships" id="257" r:id="R0eac5a9d51cf4745"/>
    <p:sldId xmlns:r="http://schemas.openxmlformats.org/officeDocument/2006/relationships" id="258" r:id="R0083a34c4ec24ef8"/>
    <p:sldId xmlns:r="http://schemas.openxmlformats.org/officeDocument/2006/relationships" id="259" r:id="R52e2cb09975547e2"/>
    <p:sldId xmlns:r="http://schemas.openxmlformats.org/officeDocument/2006/relationships" id="260" r:id="R22d31efe37c94f18"/>
    <p:sldId xmlns:r="http://schemas.openxmlformats.org/officeDocument/2006/relationships" id="261" r:id="R5a9d88e84a794a0d"/>
    <p:sldId xmlns:r="http://schemas.openxmlformats.org/officeDocument/2006/relationships" id="262" r:id="R4e6160bb1dae4a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5553f7d8614730" /><Relationship Type="http://schemas.openxmlformats.org/officeDocument/2006/relationships/slide" Target="/ppt/slides/slide1.xml" Id="Rb6d95a5e7d0d497d" /><Relationship Type="http://schemas.openxmlformats.org/officeDocument/2006/relationships/slide" Target="/ppt/slides/slide2.xml" Id="R0eac5a9d51cf4745" /><Relationship Type="http://schemas.openxmlformats.org/officeDocument/2006/relationships/slide" Target="/ppt/slides/slide3.xml" Id="R0083a34c4ec24ef8" /><Relationship Type="http://schemas.openxmlformats.org/officeDocument/2006/relationships/slide" Target="/ppt/slides/slide4.xml" Id="R52e2cb09975547e2" /><Relationship Type="http://schemas.openxmlformats.org/officeDocument/2006/relationships/slide" Target="/ppt/slides/slide5.xml" Id="R22d31efe37c94f18" /><Relationship Type="http://schemas.openxmlformats.org/officeDocument/2006/relationships/slide" Target="/ppt/slides/slide6.xml" Id="R5a9d88e84a794a0d" /><Relationship Type="http://schemas.openxmlformats.org/officeDocument/2006/relationships/slide" Target="/ppt/slides/slide7.xml" Id="R4e6160bb1dae4a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e3aae71e749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ac5d1dcc2743b9" /><Relationship Type="http://schemas.openxmlformats.org/officeDocument/2006/relationships/theme" Target="/ppt/slideMasters/theme/theme1.xml" Id="Ra10a207f2b2a44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ac5d1dcc27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5eccdccd4c4a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13e7803984b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dbf21f5684e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ed3698a3948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65e1ceeee34d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e46c54c1ea41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8e4addb840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AKSJELAG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AKSJELAG AS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387 846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1 724 735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1 778 270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HORGHAGEN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STAI  –  17,7 %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WIBE  –  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HOVIN  –  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IRENE FREMO  –  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LISE MORTENSEN LUND  –  6,8 %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921 041 004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AKSJELAG AS</a:t>
            </a:r>
          </a:p>
        </p:txBody>
      </p:sp>
    </p:spTree>
  </p:cSld>
  <p:clrMapOvr>
    <a:masterClrMapping xmlns:a="http://schemas.openxmlformats.org/drawingml/2006/main"/>
  </p:clrMapOvr>
</p:sld>
</file>