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85b5e8132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b9ceb38644bcb"/>
  </p:sldMasterIdLst>
  <p:sldIdLst>
    <p:sldId xmlns:r="http://schemas.openxmlformats.org/officeDocument/2006/relationships" id="256" r:id="R3c943f2f30a84537"/>
    <p:sldId xmlns:r="http://schemas.openxmlformats.org/officeDocument/2006/relationships" id="257" r:id="R4e1a3f23d6714d94"/>
    <p:sldId xmlns:r="http://schemas.openxmlformats.org/officeDocument/2006/relationships" id="258" r:id="Rbb49c4785d0640c5"/>
    <p:sldId xmlns:r="http://schemas.openxmlformats.org/officeDocument/2006/relationships" id="259" r:id="R04a8047529424c18"/>
    <p:sldId xmlns:r="http://schemas.openxmlformats.org/officeDocument/2006/relationships" id="260" r:id="Rb019f5539f2d4091"/>
    <p:sldId xmlns:r="http://schemas.openxmlformats.org/officeDocument/2006/relationships" id="261" r:id="Rad968cc9058043a3"/>
    <p:sldId xmlns:r="http://schemas.openxmlformats.org/officeDocument/2006/relationships" id="262" r:id="R43aef1034427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b9ceb38644bcb" /><Relationship Type="http://schemas.openxmlformats.org/officeDocument/2006/relationships/slide" Target="/ppt/slides/slide1.xml" Id="R3c943f2f30a84537" /><Relationship Type="http://schemas.openxmlformats.org/officeDocument/2006/relationships/slide" Target="/ppt/slides/slide2.xml" Id="R4e1a3f23d6714d94" /><Relationship Type="http://schemas.openxmlformats.org/officeDocument/2006/relationships/slide" Target="/ppt/slides/slide3.xml" Id="Rbb49c4785d0640c5" /><Relationship Type="http://schemas.openxmlformats.org/officeDocument/2006/relationships/slide" Target="/ppt/slides/slide4.xml" Id="R04a8047529424c18" /><Relationship Type="http://schemas.openxmlformats.org/officeDocument/2006/relationships/slide" Target="/ppt/slides/slide5.xml" Id="Rb019f5539f2d4091" /><Relationship Type="http://schemas.openxmlformats.org/officeDocument/2006/relationships/slide" Target="/ppt/slides/slide6.xml" Id="Rad968cc9058043a3" /><Relationship Type="http://schemas.openxmlformats.org/officeDocument/2006/relationships/slide" Target="/ppt/slides/slide7.xml" Id="R43aef1034427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d9a91a3784b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cde638d8840d4" /><Relationship Type="http://schemas.openxmlformats.org/officeDocument/2006/relationships/theme" Target="/ppt/slideMasters/theme/theme1.xml" Id="Ra4848f23a30d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ecde638d88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b4b4c821b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3bf364a3140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58a29766b46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9384e5232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9b551899a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3fa3788aa43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406ed8acb45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REINGJØRINGSBYRÅ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REINGJØRINGSBYRÅ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REINGJØRINGSBYRÅ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REINGJØRINGSBYRÅ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REINGJØRINGSBYRÅ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REINGJØRINGSBYRÅ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6 829 966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5 174 262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6 855 655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REINGJØRINGSBYRÅ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MATHILDE BERDAL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MAGNE DALUM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REINGJØRINGSBYRÅ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3G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921 025 203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REINGJØRINGSBYRÅ AS</a:t>
            </a:r>
          </a:p>
        </p:txBody>
      </p:sp>
    </p:spTree>
  </p:cSld>
  <p:clrMapOvr>
    <a:masterClrMapping xmlns:a="http://schemas.openxmlformats.org/drawingml/2006/main"/>
  </p:clrMapOvr>
</p:sld>
</file>