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39b8e3098d84e0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a513f51ae344b65"/>
  </p:sldMasterIdLst>
  <p:sldIdLst>
    <p:sldId xmlns:r="http://schemas.openxmlformats.org/officeDocument/2006/relationships" id="256" r:id="Re654aeaf73ef4558"/>
    <p:sldId xmlns:r="http://schemas.openxmlformats.org/officeDocument/2006/relationships" id="257" r:id="R6ba490c145af4c9d"/>
    <p:sldId xmlns:r="http://schemas.openxmlformats.org/officeDocument/2006/relationships" id="258" r:id="R45ac04672ba145e6"/>
    <p:sldId xmlns:r="http://schemas.openxmlformats.org/officeDocument/2006/relationships" id="259" r:id="R7355eda9fbe445e0"/>
    <p:sldId xmlns:r="http://schemas.openxmlformats.org/officeDocument/2006/relationships" id="260" r:id="R13cde1ba44e44bfa"/>
    <p:sldId xmlns:r="http://schemas.openxmlformats.org/officeDocument/2006/relationships" id="261" r:id="R52a989d96cd44642"/>
    <p:sldId xmlns:r="http://schemas.openxmlformats.org/officeDocument/2006/relationships" id="262" r:id="R986d7b482e3446b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a513f51ae344b65" /><Relationship Type="http://schemas.openxmlformats.org/officeDocument/2006/relationships/slide" Target="/ppt/slides/slide1.xml" Id="Re654aeaf73ef4558" /><Relationship Type="http://schemas.openxmlformats.org/officeDocument/2006/relationships/slide" Target="/ppt/slides/slide2.xml" Id="R6ba490c145af4c9d" /><Relationship Type="http://schemas.openxmlformats.org/officeDocument/2006/relationships/slide" Target="/ppt/slides/slide3.xml" Id="R45ac04672ba145e6" /><Relationship Type="http://schemas.openxmlformats.org/officeDocument/2006/relationships/slide" Target="/ppt/slides/slide4.xml" Id="R7355eda9fbe445e0" /><Relationship Type="http://schemas.openxmlformats.org/officeDocument/2006/relationships/slide" Target="/ppt/slides/slide5.xml" Id="R13cde1ba44e44bfa" /><Relationship Type="http://schemas.openxmlformats.org/officeDocument/2006/relationships/slide" Target="/ppt/slides/slide6.xml" Id="R52a989d96cd44642" /><Relationship Type="http://schemas.openxmlformats.org/officeDocument/2006/relationships/slide" Target="/ppt/slides/slide7.xml" Id="R986d7b482e3446b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6e8480d8a544d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f82be979f34a58" /><Relationship Type="http://schemas.openxmlformats.org/officeDocument/2006/relationships/theme" Target="/ppt/slideMasters/theme/theme1.xml" Id="R6d0474788c7d4b8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1f82be979f34a5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ee46ec7c9e4eb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ee0a045a3648c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1ae835b3cc412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09d1a9edbb44f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1c8afe28e546e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3043fc2c9a42b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066ad79a6c42f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KORBU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KORBU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KORBU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KORBU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KORBU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KORBU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470 747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447 010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321 790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2 777 066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11 556 284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KORBU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 JOHN KORBU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KORBU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Sporveisgata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921 005 652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KORBU INVEST AS</a:t>
            </a:r>
          </a:p>
        </p:txBody>
      </p:sp>
    </p:spTree>
  </p:cSld>
  <p:clrMapOvr>
    <a:masterClrMapping xmlns:a="http://schemas.openxmlformats.org/drawingml/2006/main"/>
  </p:clrMapOvr>
</p:sld>
</file>