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29eb5fb41042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81ad6ab49f44d8"/>
  </p:sldMasterIdLst>
  <p:sldIdLst>
    <p:sldId xmlns:r="http://schemas.openxmlformats.org/officeDocument/2006/relationships" id="256" r:id="Rc370365a054544db"/>
    <p:sldId xmlns:r="http://schemas.openxmlformats.org/officeDocument/2006/relationships" id="257" r:id="Ra9015734c5c1482e"/>
    <p:sldId xmlns:r="http://schemas.openxmlformats.org/officeDocument/2006/relationships" id="258" r:id="R4df272bee0554e5b"/>
    <p:sldId xmlns:r="http://schemas.openxmlformats.org/officeDocument/2006/relationships" id="259" r:id="R48e53e06ce59494e"/>
    <p:sldId xmlns:r="http://schemas.openxmlformats.org/officeDocument/2006/relationships" id="260" r:id="R563b5ed20920425c"/>
    <p:sldId xmlns:r="http://schemas.openxmlformats.org/officeDocument/2006/relationships" id="261" r:id="Ra02d5e1e4b614918"/>
    <p:sldId xmlns:r="http://schemas.openxmlformats.org/officeDocument/2006/relationships" id="262" r:id="R7c5676b231b849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81ad6ab49f44d8" /><Relationship Type="http://schemas.openxmlformats.org/officeDocument/2006/relationships/slide" Target="/ppt/slides/slide1.xml" Id="Rc370365a054544db" /><Relationship Type="http://schemas.openxmlformats.org/officeDocument/2006/relationships/slide" Target="/ppt/slides/slide2.xml" Id="Ra9015734c5c1482e" /><Relationship Type="http://schemas.openxmlformats.org/officeDocument/2006/relationships/slide" Target="/ppt/slides/slide3.xml" Id="R4df272bee0554e5b" /><Relationship Type="http://schemas.openxmlformats.org/officeDocument/2006/relationships/slide" Target="/ppt/slides/slide4.xml" Id="R48e53e06ce59494e" /><Relationship Type="http://schemas.openxmlformats.org/officeDocument/2006/relationships/slide" Target="/ppt/slides/slide5.xml" Id="R563b5ed20920425c" /><Relationship Type="http://schemas.openxmlformats.org/officeDocument/2006/relationships/slide" Target="/ppt/slides/slide6.xml" Id="Ra02d5e1e4b614918" /><Relationship Type="http://schemas.openxmlformats.org/officeDocument/2006/relationships/slide" Target="/ppt/slides/slide7.xml" Id="R7c5676b231b849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23ec006d043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e8257a3d04645" /><Relationship Type="http://schemas.openxmlformats.org/officeDocument/2006/relationships/theme" Target="/ppt/slideMasters/theme/theme1.xml" Id="R6c091bf1fca645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e8257a3d046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2aa2e09104e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835a7d8d841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d6fd4b1314e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a0500121046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d532b29204f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43e6fb46043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df81677d6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REGNSKAPSDATA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REGNSKAPSDATA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8 672 027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3 739 433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1 115 180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6 161 566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SOLVOR BOGEN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bruk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920 993 435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