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c3af1370d341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28cb522ee642e3"/>
  </p:sldMasterIdLst>
  <p:sldIdLst>
    <p:sldId xmlns:r="http://schemas.openxmlformats.org/officeDocument/2006/relationships" id="256" r:id="R5a62bf8acb774a04"/>
    <p:sldId xmlns:r="http://schemas.openxmlformats.org/officeDocument/2006/relationships" id="257" r:id="Rd083a624d71b4b28"/>
    <p:sldId xmlns:r="http://schemas.openxmlformats.org/officeDocument/2006/relationships" id="258" r:id="R0293cbbf6e904462"/>
    <p:sldId xmlns:r="http://schemas.openxmlformats.org/officeDocument/2006/relationships" id="259" r:id="R035abea7873147cc"/>
    <p:sldId xmlns:r="http://schemas.openxmlformats.org/officeDocument/2006/relationships" id="260" r:id="Rb51f789ac6cb4afe"/>
    <p:sldId xmlns:r="http://schemas.openxmlformats.org/officeDocument/2006/relationships" id="261" r:id="R1add8f22d37d4edc"/>
    <p:sldId xmlns:r="http://schemas.openxmlformats.org/officeDocument/2006/relationships" id="262" r:id="R269a4bf96e9143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28cb522ee642e3" /><Relationship Type="http://schemas.openxmlformats.org/officeDocument/2006/relationships/slide" Target="/ppt/slides/slide1.xml" Id="R5a62bf8acb774a04" /><Relationship Type="http://schemas.openxmlformats.org/officeDocument/2006/relationships/slide" Target="/ppt/slides/slide2.xml" Id="Rd083a624d71b4b28" /><Relationship Type="http://schemas.openxmlformats.org/officeDocument/2006/relationships/slide" Target="/ppt/slides/slide3.xml" Id="R0293cbbf6e904462" /><Relationship Type="http://schemas.openxmlformats.org/officeDocument/2006/relationships/slide" Target="/ppt/slides/slide4.xml" Id="R035abea7873147cc" /><Relationship Type="http://schemas.openxmlformats.org/officeDocument/2006/relationships/slide" Target="/ppt/slides/slide5.xml" Id="Rb51f789ac6cb4afe" /><Relationship Type="http://schemas.openxmlformats.org/officeDocument/2006/relationships/slide" Target="/ppt/slides/slide6.xml" Id="R1add8f22d37d4edc" /><Relationship Type="http://schemas.openxmlformats.org/officeDocument/2006/relationships/slide" Target="/ppt/slides/slide7.xml" Id="R269a4bf96e9143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050f8d75214f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9191ecf776486d" /><Relationship Type="http://schemas.openxmlformats.org/officeDocument/2006/relationships/theme" Target="/ppt/slideMasters/theme/theme1.xml" Id="Rf87474bcd0264c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9191ecf77648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5b45b4bfc544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1f161077574b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a797fb5f8c4c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696d8e2bda4a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ed06dd3d8540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ece6163e414a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58cb3406054b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LLD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LLD INVEST AS ble etablert [år] og holder til i Naustbukta.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6 030 187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122 931 202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123 041 888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LISE LOTTE DOLMEN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Maren F. Sverdrups veg 471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7990 Naustbukta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920 935 591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LLD INVEST AS</a:t>
            </a:r>
          </a:p>
        </p:txBody>
      </p:sp>
    </p:spTree>
  </p:cSld>
  <p:clrMapOvr>
    <a:masterClrMapping xmlns:a="http://schemas.openxmlformats.org/drawingml/2006/main"/>
  </p:clrMapOvr>
</p:sld>
</file>