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4f08ae90c34a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b43fa3bcf14013"/>
  </p:sldMasterIdLst>
  <p:sldIdLst>
    <p:sldId xmlns:r="http://schemas.openxmlformats.org/officeDocument/2006/relationships" id="256" r:id="R95301efe4ca64a26"/>
    <p:sldId xmlns:r="http://schemas.openxmlformats.org/officeDocument/2006/relationships" id="257" r:id="R3b647de7a9554907"/>
    <p:sldId xmlns:r="http://schemas.openxmlformats.org/officeDocument/2006/relationships" id="258" r:id="Ra0c72c04b8544dc4"/>
    <p:sldId xmlns:r="http://schemas.openxmlformats.org/officeDocument/2006/relationships" id="259" r:id="R1a32495b5a0d4744"/>
    <p:sldId xmlns:r="http://schemas.openxmlformats.org/officeDocument/2006/relationships" id="260" r:id="Rd80d9178915e4270"/>
    <p:sldId xmlns:r="http://schemas.openxmlformats.org/officeDocument/2006/relationships" id="261" r:id="R1ffc40621ee3448c"/>
    <p:sldId xmlns:r="http://schemas.openxmlformats.org/officeDocument/2006/relationships" id="262" r:id="R09f0452ca15243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b43fa3bcf14013" /><Relationship Type="http://schemas.openxmlformats.org/officeDocument/2006/relationships/slide" Target="/ppt/slides/slide1.xml" Id="R95301efe4ca64a26" /><Relationship Type="http://schemas.openxmlformats.org/officeDocument/2006/relationships/slide" Target="/ppt/slides/slide2.xml" Id="R3b647de7a9554907" /><Relationship Type="http://schemas.openxmlformats.org/officeDocument/2006/relationships/slide" Target="/ppt/slides/slide3.xml" Id="Ra0c72c04b8544dc4" /><Relationship Type="http://schemas.openxmlformats.org/officeDocument/2006/relationships/slide" Target="/ppt/slides/slide4.xml" Id="R1a32495b5a0d4744" /><Relationship Type="http://schemas.openxmlformats.org/officeDocument/2006/relationships/slide" Target="/ppt/slides/slide5.xml" Id="Rd80d9178915e4270" /><Relationship Type="http://schemas.openxmlformats.org/officeDocument/2006/relationships/slide" Target="/ppt/slides/slide6.xml" Id="R1ffc40621ee3448c" /><Relationship Type="http://schemas.openxmlformats.org/officeDocument/2006/relationships/slide" Target="/ppt/slides/slide7.xml" Id="R09f0452ca15243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263a1c158741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c45bd60e248d8" /><Relationship Type="http://schemas.openxmlformats.org/officeDocument/2006/relationships/theme" Target="/ppt/slideMasters/theme/theme1.xml" Id="Ra2cf7f6bc0324b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dc45bd60e248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4a92b6cf346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3b577865140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74bb4ce47c47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c344ebe3a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506e9dc794a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ab17cad93464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c09eb1f7649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RKD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RKD INVEST AS ble etablert [år] og holder til i Naustbukta.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4 982 043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108 977 058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KRISTIAN LIAN DOLMEN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Maren F. Sverdrups veg 307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7990 Naustbukta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920 935 575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RKD INVEST AS</a:t>
            </a:r>
          </a:p>
        </p:txBody>
      </p:sp>
    </p:spTree>
  </p:cSld>
  <p:clrMapOvr>
    <a:masterClrMapping xmlns:a="http://schemas.openxmlformats.org/drawingml/2006/main"/>
  </p:clrMapOvr>
</p:sld>
</file>