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00cfa502a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11cf450f14f94"/>
  </p:sldMasterIdLst>
  <p:sldIdLst>
    <p:sldId xmlns:r="http://schemas.openxmlformats.org/officeDocument/2006/relationships" id="256" r:id="Re4a689ca62644b76"/>
    <p:sldId xmlns:r="http://schemas.openxmlformats.org/officeDocument/2006/relationships" id="257" r:id="Ra46858f0530f4fbe"/>
    <p:sldId xmlns:r="http://schemas.openxmlformats.org/officeDocument/2006/relationships" id="258" r:id="R6b3a187e31dc42c6"/>
    <p:sldId xmlns:r="http://schemas.openxmlformats.org/officeDocument/2006/relationships" id="259" r:id="Rf147706d9cb4433e"/>
    <p:sldId xmlns:r="http://schemas.openxmlformats.org/officeDocument/2006/relationships" id="260" r:id="Rb9e096341503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11cf450f14f94" /><Relationship Type="http://schemas.openxmlformats.org/officeDocument/2006/relationships/slide" Target="/ppt/slides/slide1.xml" Id="Re4a689ca62644b76" /><Relationship Type="http://schemas.openxmlformats.org/officeDocument/2006/relationships/slide" Target="/ppt/slides/slide2.xml" Id="Ra46858f0530f4fbe" /><Relationship Type="http://schemas.openxmlformats.org/officeDocument/2006/relationships/slide" Target="/ppt/slides/slide3.xml" Id="R6b3a187e31dc42c6" /><Relationship Type="http://schemas.openxmlformats.org/officeDocument/2006/relationships/slide" Target="/ppt/slides/slide4.xml" Id="Rf147706d9cb4433e" /><Relationship Type="http://schemas.openxmlformats.org/officeDocument/2006/relationships/slide" Target="/ppt/slides/slide5.xml" Id="Rb9e096341503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a909e1bfc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13c7488c644e9" /><Relationship Type="http://schemas.openxmlformats.org/officeDocument/2006/relationships/theme" Target="/ppt/slideMasters/theme/theme1.xml" Id="R80a6acea1b08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13c7488c644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a399b215c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faf28ca1c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e48f7538d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dd07e8f9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58204c244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920 920 004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KOMMUNE</a:t>
            </a:r>
          </a:p>
        </p:txBody>
      </p:sp>
    </p:spTree>
  </p:cSld>
  <p:clrMapOvr>
    <a:masterClrMapping xmlns:a="http://schemas.openxmlformats.org/drawingml/2006/main"/>
  </p:clrMapOvr>
</p:sld>
</file>