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d5ee099e9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eefc245304749"/>
  </p:sldMasterIdLst>
  <p:sldIdLst>
    <p:sldId xmlns:r="http://schemas.openxmlformats.org/officeDocument/2006/relationships" id="256" r:id="Rf38d46c3dbdf40ad"/>
    <p:sldId xmlns:r="http://schemas.openxmlformats.org/officeDocument/2006/relationships" id="257" r:id="Rb48aba75640141fa"/>
    <p:sldId xmlns:r="http://schemas.openxmlformats.org/officeDocument/2006/relationships" id="258" r:id="R73ea9652c2d74c7d"/>
    <p:sldId xmlns:r="http://schemas.openxmlformats.org/officeDocument/2006/relationships" id="259" r:id="R571f9014e843438e"/>
    <p:sldId xmlns:r="http://schemas.openxmlformats.org/officeDocument/2006/relationships" id="260" r:id="Rbd31e5cbe422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eefc245304749" /><Relationship Type="http://schemas.openxmlformats.org/officeDocument/2006/relationships/slide" Target="/ppt/slides/slide1.xml" Id="Rf38d46c3dbdf40ad" /><Relationship Type="http://schemas.openxmlformats.org/officeDocument/2006/relationships/slide" Target="/ppt/slides/slide2.xml" Id="Rb48aba75640141fa" /><Relationship Type="http://schemas.openxmlformats.org/officeDocument/2006/relationships/slide" Target="/ppt/slides/slide3.xml" Id="R73ea9652c2d74c7d" /><Relationship Type="http://schemas.openxmlformats.org/officeDocument/2006/relationships/slide" Target="/ppt/slides/slide4.xml" Id="R571f9014e843438e" /><Relationship Type="http://schemas.openxmlformats.org/officeDocument/2006/relationships/slide" Target="/ppt/slides/slide5.xml" Id="Rbd31e5cbe422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606404611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e35c9a56f4847" /><Relationship Type="http://schemas.openxmlformats.org/officeDocument/2006/relationships/theme" Target="/ppt/slideMasters/theme/theme1.xml" Id="R6b31875753b1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e35c9a56f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54a63c71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585fe4ede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9ebde010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1da0e7184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7f47ac25c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MANDAL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MANDAL ble etablert [år] og holder til i Vallersund.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Vallersundveien 350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7167 Vallersund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920 895 131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