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50c62a9e9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75dc637d34387"/>
  </p:sldMasterIdLst>
  <p:sldIdLst>
    <p:sldId xmlns:r="http://schemas.openxmlformats.org/officeDocument/2006/relationships" id="256" r:id="R661d1688fd91493c"/>
    <p:sldId xmlns:r="http://schemas.openxmlformats.org/officeDocument/2006/relationships" id="257" r:id="Re5e4423bb6ff45d1"/>
    <p:sldId xmlns:r="http://schemas.openxmlformats.org/officeDocument/2006/relationships" id="258" r:id="Rbdb2cfac97304b57"/>
    <p:sldId xmlns:r="http://schemas.openxmlformats.org/officeDocument/2006/relationships" id="259" r:id="Rf076934a12f845f2"/>
    <p:sldId xmlns:r="http://schemas.openxmlformats.org/officeDocument/2006/relationships" id="260" r:id="R39a36e583ae54496"/>
    <p:sldId xmlns:r="http://schemas.openxmlformats.org/officeDocument/2006/relationships" id="261" r:id="Rb4ce5244e2074373"/>
    <p:sldId xmlns:r="http://schemas.openxmlformats.org/officeDocument/2006/relationships" id="262" r:id="R5bfb9d2ea128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75dc637d34387" /><Relationship Type="http://schemas.openxmlformats.org/officeDocument/2006/relationships/slide" Target="/ppt/slides/slide1.xml" Id="R661d1688fd91493c" /><Relationship Type="http://schemas.openxmlformats.org/officeDocument/2006/relationships/slide" Target="/ppt/slides/slide2.xml" Id="Re5e4423bb6ff45d1" /><Relationship Type="http://schemas.openxmlformats.org/officeDocument/2006/relationships/slide" Target="/ppt/slides/slide3.xml" Id="Rbdb2cfac97304b57" /><Relationship Type="http://schemas.openxmlformats.org/officeDocument/2006/relationships/slide" Target="/ppt/slides/slide4.xml" Id="Rf076934a12f845f2" /><Relationship Type="http://schemas.openxmlformats.org/officeDocument/2006/relationships/slide" Target="/ppt/slides/slide5.xml" Id="R39a36e583ae54496" /><Relationship Type="http://schemas.openxmlformats.org/officeDocument/2006/relationships/slide" Target="/ppt/slides/slide6.xml" Id="Rb4ce5244e2074373" /><Relationship Type="http://schemas.openxmlformats.org/officeDocument/2006/relationships/slide" Target="/ppt/slides/slide7.xml" Id="R5bfb9d2ea128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cb0bb9e4d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e840de4649f0" /><Relationship Type="http://schemas.openxmlformats.org/officeDocument/2006/relationships/theme" Target="/ppt/slideMasters/theme/theme1.xml" Id="R471e0d667bf4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fe840de46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b62c91461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4914c561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9414b1d7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90f98ebf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f3394de74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e73d763f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8fc3d2e50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TROND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