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b65f64a63a4a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f1f46b50584554"/>
  </p:sldMasterIdLst>
  <p:sldIdLst>
    <p:sldId xmlns:r="http://schemas.openxmlformats.org/officeDocument/2006/relationships" id="256" r:id="R55bd81795ee744b9"/>
    <p:sldId xmlns:r="http://schemas.openxmlformats.org/officeDocument/2006/relationships" id="257" r:id="Rfda45663e1d248e5"/>
    <p:sldId xmlns:r="http://schemas.openxmlformats.org/officeDocument/2006/relationships" id="258" r:id="R307322f4a1924956"/>
    <p:sldId xmlns:r="http://schemas.openxmlformats.org/officeDocument/2006/relationships" id="259" r:id="R8151f0b8cb2a4a03"/>
    <p:sldId xmlns:r="http://schemas.openxmlformats.org/officeDocument/2006/relationships" id="260" r:id="R3d8c683e054a49f2"/>
    <p:sldId xmlns:r="http://schemas.openxmlformats.org/officeDocument/2006/relationships" id="261" r:id="Rd0e29f1b78fd41c1"/>
    <p:sldId xmlns:r="http://schemas.openxmlformats.org/officeDocument/2006/relationships" id="262" r:id="Rb53d410fdd7947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f1f46b50584554" /><Relationship Type="http://schemas.openxmlformats.org/officeDocument/2006/relationships/slide" Target="/ppt/slides/slide1.xml" Id="R55bd81795ee744b9" /><Relationship Type="http://schemas.openxmlformats.org/officeDocument/2006/relationships/slide" Target="/ppt/slides/slide2.xml" Id="Rfda45663e1d248e5" /><Relationship Type="http://schemas.openxmlformats.org/officeDocument/2006/relationships/slide" Target="/ppt/slides/slide3.xml" Id="R307322f4a1924956" /><Relationship Type="http://schemas.openxmlformats.org/officeDocument/2006/relationships/slide" Target="/ppt/slides/slide4.xml" Id="R8151f0b8cb2a4a03" /><Relationship Type="http://schemas.openxmlformats.org/officeDocument/2006/relationships/slide" Target="/ppt/slides/slide5.xml" Id="R3d8c683e054a49f2" /><Relationship Type="http://schemas.openxmlformats.org/officeDocument/2006/relationships/slide" Target="/ppt/slides/slide6.xml" Id="Rd0e29f1b78fd41c1" /><Relationship Type="http://schemas.openxmlformats.org/officeDocument/2006/relationships/slide" Target="/ppt/slides/slide7.xml" Id="Rb53d410fdd7947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ec68e8c91544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0228659c8440a" /><Relationship Type="http://schemas.openxmlformats.org/officeDocument/2006/relationships/theme" Target="/ppt/slideMasters/theme/theme1.xml" Id="R74f801ef74814f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30228659c844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170b8e6d141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af8dbbc1745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84a043d7749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9df0df98b4a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356a52111402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84b9549a144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8fb3c05cdf45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Adminco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Adminco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2 114 631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1 677 399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1 726 956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5 241 925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6 819 373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ART ADVICE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CEMI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10 90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920 848 621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Adminco</a:t>
            </a:r>
          </a:p>
        </p:txBody>
      </p:sp>
    </p:spTree>
  </p:cSld>
  <p:clrMapOvr>
    <a:masterClrMapping xmlns:a="http://schemas.openxmlformats.org/drawingml/2006/main"/>
  </p:clrMapOvr>
</p:sld>
</file>