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b57523e614d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cf2fdd606e44bd"/>
  </p:sldMasterIdLst>
  <p:sldIdLst>
    <p:sldId xmlns:r="http://schemas.openxmlformats.org/officeDocument/2006/relationships" id="256" r:id="Rdc0c061b437849a0"/>
    <p:sldId xmlns:r="http://schemas.openxmlformats.org/officeDocument/2006/relationships" id="257" r:id="Rffbdd18020b14b8c"/>
    <p:sldId xmlns:r="http://schemas.openxmlformats.org/officeDocument/2006/relationships" id="258" r:id="R3f319c5a4a9445e8"/>
    <p:sldId xmlns:r="http://schemas.openxmlformats.org/officeDocument/2006/relationships" id="259" r:id="R65ee39be5b2e4fa8"/>
    <p:sldId xmlns:r="http://schemas.openxmlformats.org/officeDocument/2006/relationships" id="260" r:id="Rbc648aeff8d54467"/>
    <p:sldId xmlns:r="http://schemas.openxmlformats.org/officeDocument/2006/relationships" id="261" r:id="R263018f91be54b52"/>
    <p:sldId xmlns:r="http://schemas.openxmlformats.org/officeDocument/2006/relationships" id="262" r:id="R14475d1ee7d8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cf2fdd606e44bd" /><Relationship Type="http://schemas.openxmlformats.org/officeDocument/2006/relationships/slide" Target="/ppt/slides/slide1.xml" Id="Rdc0c061b437849a0" /><Relationship Type="http://schemas.openxmlformats.org/officeDocument/2006/relationships/slide" Target="/ppt/slides/slide2.xml" Id="Rffbdd18020b14b8c" /><Relationship Type="http://schemas.openxmlformats.org/officeDocument/2006/relationships/slide" Target="/ppt/slides/slide3.xml" Id="R3f319c5a4a9445e8" /><Relationship Type="http://schemas.openxmlformats.org/officeDocument/2006/relationships/slide" Target="/ppt/slides/slide4.xml" Id="R65ee39be5b2e4fa8" /><Relationship Type="http://schemas.openxmlformats.org/officeDocument/2006/relationships/slide" Target="/ppt/slides/slide5.xml" Id="Rbc648aeff8d54467" /><Relationship Type="http://schemas.openxmlformats.org/officeDocument/2006/relationships/slide" Target="/ppt/slides/slide6.xml" Id="R263018f91be54b52" /><Relationship Type="http://schemas.openxmlformats.org/officeDocument/2006/relationships/slide" Target="/ppt/slides/slide7.xml" Id="R14475d1ee7d8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b229889f7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3ba2dd6dd48d0" /><Relationship Type="http://schemas.openxmlformats.org/officeDocument/2006/relationships/theme" Target="/ppt/slideMasters/theme/theme1.xml" Id="R594d573b00d44d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53ba2dd6dd48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701ba2cd7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69646f18b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9d10fca804e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20cfd572242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ae30d98c0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a6e5c2f1a4b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2277491c34c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FORRETNINGSPARTNER ØSTLANDET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FORRETNINGSPARTNER ØSTLANDET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9 997 693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122 438 093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122 539 281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ØSTLANDET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920 847 013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FORRETNINGSPARTNER ØSTLANDET HOLDING AS</a:t>
            </a:r>
          </a:p>
        </p:txBody>
      </p:sp>
    </p:spTree>
  </p:cSld>
  <p:clrMapOvr>
    <a:masterClrMapping xmlns:a="http://schemas.openxmlformats.org/drawingml/2006/main"/>
  </p:clrMapOvr>
</p:sld>
</file>