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36fdde46a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9e1909ba24164"/>
  </p:sldMasterIdLst>
  <p:sldIdLst>
    <p:sldId xmlns:r="http://schemas.openxmlformats.org/officeDocument/2006/relationships" id="256" r:id="R8d6ef6021d564dc8"/>
    <p:sldId xmlns:r="http://schemas.openxmlformats.org/officeDocument/2006/relationships" id="257" r:id="Rea5f08424cc341f3"/>
    <p:sldId xmlns:r="http://schemas.openxmlformats.org/officeDocument/2006/relationships" id="258" r:id="R54e8e41d8afb47b6"/>
    <p:sldId xmlns:r="http://schemas.openxmlformats.org/officeDocument/2006/relationships" id="259" r:id="R34d4eba14be543b3"/>
    <p:sldId xmlns:r="http://schemas.openxmlformats.org/officeDocument/2006/relationships" id="260" r:id="Rf24c683abdef47af"/>
    <p:sldId xmlns:r="http://schemas.openxmlformats.org/officeDocument/2006/relationships" id="261" r:id="R3137056e9371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9e1909ba24164" /><Relationship Type="http://schemas.openxmlformats.org/officeDocument/2006/relationships/slide" Target="/ppt/slides/slide1.xml" Id="R8d6ef6021d564dc8" /><Relationship Type="http://schemas.openxmlformats.org/officeDocument/2006/relationships/slide" Target="/ppt/slides/slide2.xml" Id="Rea5f08424cc341f3" /><Relationship Type="http://schemas.openxmlformats.org/officeDocument/2006/relationships/slide" Target="/ppt/slides/slide3.xml" Id="R54e8e41d8afb47b6" /><Relationship Type="http://schemas.openxmlformats.org/officeDocument/2006/relationships/slide" Target="/ppt/slides/slide4.xml" Id="R34d4eba14be543b3" /><Relationship Type="http://schemas.openxmlformats.org/officeDocument/2006/relationships/slide" Target="/ppt/slides/slide5.xml" Id="Rf24c683abdef47af" /><Relationship Type="http://schemas.openxmlformats.org/officeDocument/2006/relationships/slide" Target="/ppt/slides/slide6.xml" Id="R3137056e9371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7d80aa4984a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edd3c2f9e4807" /><Relationship Type="http://schemas.openxmlformats.org/officeDocument/2006/relationships/theme" Target="/ppt/slideMasters/theme/theme1.xml" Id="R13605c5046ab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edd3c2f9e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2d2a64983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872771ae1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b5cee14e9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32aa7806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18233a96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288d71593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