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90268f5744a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88514f8844c77"/>
  </p:sldMasterIdLst>
  <p:sldIdLst>
    <p:sldId xmlns:r="http://schemas.openxmlformats.org/officeDocument/2006/relationships" id="256" r:id="R9035592111b64613"/>
    <p:sldId xmlns:r="http://schemas.openxmlformats.org/officeDocument/2006/relationships" id="257" r:id="R7044aae011ad412e"/>
    <p:sldId xmlns:r="http://schemas.openxmlformats.org/officeDocument/2006/relationships" id="258" r:id="R4d23b33c0bfe49f1"/>
    <p:sldId xmlns:r="http://schemas.openxmlformats.org/officeDocument/2006/relationships" id="259" r:id="Rac5dc9aac79f4c7c"/>
    <p:sldId xmlns:r="http://schemas.openxmlformats.org/officeDocument/2006/relationships" id="260" r:id="R6964fc3ab0274247"/>
    <p:sldId xmlns:r="http://schemas.openxmlformats.org/officeDocument/2006/relationships" id="261" r:id="R1d5d8aa826574d68"/>
    <p:sldId xmlns:r="http://schemas.openxmlformats.org/officeDocument/2006/relationships" id="262" r:id="Rd1ecd7a37dd2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88514f8844c77" /><Relationship Type="http://schemas.openxmlformats.org/officeDocument/2006/relationships/slide" Target="/ppt/slides/slide1.xml" Id="R9035592111b64613" /><Relationship Type="http://schemas.openxmlformats.org/officeDocument/2006/relationships/slide" Target="/ppt/slides/slide2.xml" Id="R7044aae011ad412e" /><Relationship Type="http://schemas.openxmlformats.org/officeDocument/2006/relationships/slide" Target="/ppt/slides/slide3.xml" Id="R4d23b33c0bfe49f1" /><Relationship Type="http://schemas.openxmlformats.org/officeDocument/2006/relationships/slide" Target="/ppt/slides/slide4.xml" Id="Rac5dc9aac79f4c7c" /><Relationship Type="http://schemas.openxmlformats.org/officeDocument/2006/relationships/slide" Target="/ppt/slides/slide5.xml" Id="R6964fc3ab0274247" /><Relationship Type="http://schemas.openxmlformats.org/officeDocument/2006/relationships/slide" Target="/ppt/slides/slide6.xml" Id="R1d5d8aa826574d68" /><Relationship Type="http://schemas.openxmlformats.org/officeDocument/2006/relationships/slide" Target="/ppt/slides/slide7.xml" Id="Rd1ecd7a37dd2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5c7c201ca4f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4e464e704d41" /><Relationship Type="http://schemas.openxmlformats.org/officeDocument/2006/relationships/theme" Target="/ppt/slideMasters/theme/theme1.xml" Id="Ra4cde5235eab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84e464e70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de63be0e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ae300f2de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8f7b39842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dd2ae15a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5eabcbe3e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b5b32f2d5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f0adc64ba4c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CHRISTOPHER ASLAKSTRØM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Christopher Aslakstrøm, Harald Hårfagres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920 846 661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