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7039c0d5524c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77ac2966344e68"/>
  </p:sldMasterIdLst>
  <p:sldIdLst>
    <p:sldId xmlns:r="http://schemas.openxmlformats.org/officeDocument/2006/relationships" id="256" r:id="R0cabee977e704a9e"/>
    <p:sldId xmlns:r="http://schemas.openxmlformats.org/officeDocument/2006/relationships" id="257" r:id="Rf1008aa43cc74a0d"/>
    <p:sldId xmlns:r="http://schemas.openxmlformats.org/officeDocument/2006/relationships" id="258" r:id="Re478cdd928134b34"/>
    <p:sldId xmlns:r="http://schemas.openxmlformats.org/officeDocument/2006/relationships" id="259" r:id="R7ff72ed5e2b24c45"/>
    <p:sldId xmlns:r="http://schemas.openxmlformats.org/officeDocument/2006/relationships" id="260" r:id="R76f06c2ca34846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77ac2966344e68" /><Relationship Type="http://schemas.openxmlformats.org/officeDocument/2006/relationships/slide" Target="/ppt/slides/slide1.xml" Id="R0cabee977e704a9e" /><Relationship Type="http://schemas.openxmlformats.org/officeDocument/2006/relationships/slide" Target="/ppt/slides/slide2.xml" Id="Rf1008aa43cc74a0d" /><Relationship Type="http://schemas.openxmlformats.org/officeDocument/2006/relationships/slide" Target="/ppt/slides/slide3.xml" Id="Re478cdd928134b34" /><Relationship Type="http://schemas.openxmlformats.org/officeDocument/2006/relationships/slide" Target="/ppt/slides/slide4.xml" Id="R7ff72ed5e2b24c45" /><Relationship Type="http://schemas.openxmlformats.org/officeDocument/2006/relationships/slide" Target="/ppt/slides/slide5.xml" Id="R76f06c2ca34846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e94f83b0994b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5db7df250d4c14" /><Relationship Type="http://schemas.openxmlformats.org/officeDocument/2006/relationships/theme" Target="/ppt/slideMasters/theme/theme1.xml" Id="R043b4def716b43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5db7df250d4c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d56e96435947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abb8105904a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1527b2965c4a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296c82bd647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c7bb3b13f342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 UNGDOMSLAG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 UNGDOMSLAG ble etablert [år] og holder til i Lundegrend.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Vevatnevegen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5690 Lundegrend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920 827 713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UNGDOMSLAG</a:t>
            </a:r>
          </a:p>
        </p:txBody>
      </p:sp>
    </p:spTree>
  </p:cSld>
  <p:clrMapOvr>
    <a:masterClrMapping xmlns:a="http://schemas.openxmlformats.org/drawingml/2006/main"/>
  </p:clrMapOvr>
</p:sld>
</file>