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b8cfb9b9a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32967766c49b3"/>
  </p:sldMasterIdLst>
  <p:sldIdLst>
    <p:sldId xmlns:r="http://schemas.openxmlformats.org/officeDocument/2006/relationships" id="256" r:id="Rfcc2310853d049c5"/>
    <p:sldId xmlns:r="http://schemas.openxmlformats.org/officeDocument/2006/relationships" id="257" r:id="R7c24e5c2436640b8"/>
    <p:sldId xmlns:r="http://schemas.openxmlformats.org/officeDocument/2006/relationships" id="258" r:id="R1d317d5ac0814b07"/>
    <p:sldId xmlns:r="http://schemas.openxmlformats.org/officeDocument/2006/relationships" id="259" r:id="R6d425152569642aa"/>
    <p:sldId xmlns:r="http://schemas.openxmlformats.org/officeDocument/2006/relationships" id="260" r:id="R410d43d904144c86"/>
    <p:sldId xmlns:r="http://schemas.openxmlformats.org/officeDocument/2006/relationships" id="261" r:id="R8cb876eaa32d4a04"/>
    <p:sldId xmlns:r="http://schemas.openxmlformats.org/officeDocument/2006/relationships" id="262" r:id="Rb3fc156e0546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32967766c49b3" /><Relationship Type="http://schemas.openxmlformats.org/officeDocument/2006/relationships/slide" Target="/ppt/slides/slide1.xml" Id="Rfcc2310853d049c5" /><Relationship Type="http://schemas.openxmlformats.org/officeDocument/2006/relationships/slide" Target="/ppt/slides/slide2.xml" Id="R7c24e5c2436640b8" /><Relationship Type="http://schemas.openxmlformats.org/officeDocument/2006/relationships/slide" Target="/ppt/slides/slide3.xml" Id="R1d317d5ac0814b07" /><Relationship Type="http://schemas.openxmlformats.org/officeDocument/2006/relationships/slide" Target="/ppt/slides/slide4.xml" Id="R6d425152569642aa" /><Relationship Type="http://schemas.openxmlformats.org/officeDocument/2006/relationships/slide" Target="/ppt/slides/slide5.xml" Id="R410d43d904144c86" /><Relationship Type="http://schemas.openxmlformats.org/officeDocument/2006/relationships/slide" Target="/ppt/slides/slide6.xml" Id="R8cb876eaa32d4a04" /><Relationship Type="http://schemas.openxmlformats.org/officeDocument/2006/relationships/slide" Target="/ppt/slides/slide7.xml" Id="Rb3fc156e0546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d3047cd6c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f7509c39b4d18" /><Relationship Type="http://schemas.openxmlformats.org/officeDocument/2006/relationships/theme" Target="/ppt/slideMasters/theme/theme1.xml" Id="R3fa6c78571c0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f7509c39b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f3cc26bb7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d519e4417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e567a489f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a1a803483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07323bb19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dc6fbfe8a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f1cffd51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Tostrups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920 820 077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CAPITAL AS</a:t>
            </a:r>
          </a:p>
        </p:txBody>
      </p:sp>
    </p:spTree>
  </p:cSld>
  <p:clrMapOvr>
    <a:masterClrMapping xmlns:a="http://schemas.openxmlformats.org/drawingml/2006/main"/>
  </p:clrMapOvr>
</p:sld>
</file>